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5:49:33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12278 6896 0,'124'0'78,"0"0"-62,25 0-1,-25 0 1,0 0-1,124 0 1,149 0-16,-99 0 16,-1 25-1,-24-1 1,-74 26 0,-26 0-1,-73-26 1,-26 1-1,25 0 1,-24 0 0,-51-25-16,26 25 15,-25-25 1,0 24 0,-1-24-1,1 0 235,0 0-234,0 0-1,25 0 1,-26 0 0,1 0-1,0 0 1,0 0 0</inkml:trace>
  <inkml:trace contextRef="#ctx0" brushRef="#br0" timeOffset="17548.6527">17909 4118 0,'-25'0'31,"25"49"31,0 1-46,0-1 0,0 1-1,0 49 1,0-49-16,0 24 16,0-24-1,0-1 1,0-24-1,0 0 1,0 0 0</inkml:trace>
  <inkml:trace contextRef="#ctx0" brushRef="#br0" timeOffset="18166.5955">18331 4514 0,'49'0'93,"26"0"-77,98 0 0,-24 0-1,50 0 1,-51 0-16,-24 0 15,50 0 1,-50 0 0,25 0-1,-50 0 1,-24 0-16,-1 0 16,-49 0-1,24 0 1,-24 0 15,0 0 0,0 0-15</inkml:trace>
  <inkml:trace contextRef="#ctx0" brushRef="#br0" timeOffset="18976.1971">21630 4167 0,'0'-25'16,"0"100"46,0 24-46,0 25-1,0-50-15,0 1 16,0-50 0,0 49-1,0-49 17,24-25-17,-24 25 1</inkml:trace>
  <inkml:trace contextRef="#ctx0" brushRef="#br0" timeOffset="19631.8173">22597 3994 0,'-25'0'16,"25"24"47,0 1-48,0 25-15,75-1 16,-26 26-1,75-26 1,-24 26 0,-26-26-1,-49-24 1,0 0-16,-25 0 47,0 0-16,0-1-15,-25 1-1,-50 0 1,1 0 0,0 0-1,-1-25 1,25 0-1,26 0-15,-1 0 16</inkml:trace>
  <inkml:trace contextRef="#ctx0" brushRef="#br0" timeOffset="20255.0324">22597 4018 0,'25'0'94,"0"0"-78,49 0-1,1 0 1,24-24-1,-25-1-15,1 25 16,-51 0 0,1 0-1,0 0 17</inkml:trace>
  <inkml:trace contextRef="#ctx0" brushRef="#br0" timeOffset="21984.7269">25722 4118 0,'0'74'63,"0"0"-48,0 26 1,0-26-1,0 0 1,0-24 0,0-25-1,0 0 1,0-1 0</inkml:trace>
  <inkml:trace contextRef="#ctx0" brushRef="#br0" timeOffset="23020.4923">26169 4390 0,'25'0'156,"49"0"-140,50-24-1,50-1-15,24 0 16,-49 0 0,-50 25-1,50-25 1,-50 25 0,-49 0-1,0 0 1,-1 0-16,1 0 15,-1 0 1,-24 0 0,0 0-1,0 0 1,0 0 15,-1 0-15,1 0-1,0 0 17,0 0-17,0 0 1,24 0 0,-24 0 15</inkml:trace>
  <inkml:trace contextRef="#ctx0" brushRef="#br0" timeOffset="24360.8528">28674 3969 0,'0'-25'15,"0"0"1,25 25 15,0 0-15,0 0 0,-1 0-1,1 0 16,0 0 1,-25 25-32,0 0 15,25 24 1,-25 1 0,25 0-1,-25-1 1,0-24-1,0 0-15,0 0 16,0-1 15,0 1-15,0 0 0,0 0-1,0 0 16,0-1 16,24-24 0,1 0-31,25 0-1,-1 0 1</inkml:trace>
  <inkml:trace contextRef="#ctx0" brushRef="#br0" timeOffset="25402.8203">29344 4118 0,'-25'0'62,"25"24"-46,0 1-1,-25-25 17,25 25-1,0 0-15,75 0-1,-26 24 1,1-24-1,0 0 1,-1-25 0,1 0-1,-25 0 1,-1 0 0,1 0 15,-25-25 16,0 0-32,0 0 1,0 1 0,0-1-1,0 0 16,0 0-31,-25 25 16,1 0 0,-26 0-1,0-25 1,26 25 0,-26 0-1,25 0-15,-24 0 16,24 0-1,0 0 1,0 0 47,25 25 30</inkml:trace>
  <inkml:trace contextRef="#ctx0" brushRef="#br0" timeOffset="31731.2315">29443 6648 0,'25'49'78,"0"-49"-62,-25 25-1,25 0 1,-1 0-16,1-25 16,0 0-1,0 0 1,0 0 0,49 0-1,-24 0 1,-1 0-1,1-50-15,49-24 16,-74 24 0,0 50-1</inkml:trace>
  <inkml:trace contextRef="#ctx0" brushRef="#br0" timeOffset="33125.064">5879 9004 0,'-25'0'16,"25"-25"31,99 0-32,174 25 1,0 0-1,24 0 1,-48 25-16,-1 0 16,-50 0-1,0 0 1,50 0 0,1-1-1,48-24 1,1 0-16,-149 0 15,-100 25 1,-24-25 15,0 0 1</inkml:trace>
  <inkml:trace contextRef="#ctx0" brushRef="#br0" timeOffset="35217.4718">17611 4093 0,'0'-25'16,"25"25"30,-25-25-30,25 0 0,25 1-1,-1-1 1,26 0 0,49-25-16,0-24 15,74 0 1,-24-1-1,-1 25 1,26 1 0,-1-1-1,-49 50-15,25-25 16,-75 25 0,-50 0-1,26 0 1,-25 0-1,-1 0 1,26 0-16,-1 0 16,50 0-1,-25 25 1,100 0 0,-51 0-1,-73 0 1,-1-1-1,-24 1 1,-1 0-16,1 0 16,0 0-1,-1 24 1,1-49 0,-25 50-1,0-50 1,-1 25-1,-24 0 1,25-25-16,0 24 16,-25 1 31</inkml:trace>
  <inkml:trace contextRef="#ctx0" brushRef="#br0" timeOffset="39456.4301">25549 3944 0,'0'-25'78,"0"0"-62,25 25 0,-25-24-1,24 24 1,26-25-16,-25 0 16,24 0-1,26 0 1,24-24-1,75 24-15,24-50 16,50 26 0,75-1-1,-100 25 1,25 25 0,-50-24-1,-74 24 1,25 0-16,-74 0 15,-1 0 1,-49 0 0,24 0-1,-24 0 1,25 0 0,24 49-16,-49-49 15,25 25 1,-1 0-1,1 0 1,0-1 0,-1 1-1,1-25-15,-25 25 16,-1-25 0,1 25-1,0-25 1,0 0-1,-25 25 1,25-25 15,-25 25-15</inkml:trace>
  <inkml:trace contextRef="#ctx0" brushRef="#br0" timeOffset="40329.7126">28625 3597 0,'0'24'109,"24"-24"-93,-24 50-1,50-50 1,-50 25 0,50 0-16,-26 0 15,1-1 1,25 1-1,-25 0 1,-1-25 0,-24 25-1,0 0 17,0-1 14,-49-24-14,24 25-1,-25-25-15,26 0 15,-1 0-31,0 0 15,0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5:58:25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8434 5457 0,'24'0'94,"-24"25"-78,25-25-1,-25 49 1,25-24 15,0-25 0,24 0 48,-24 0-79,50 0 15,24-25 1,-25-24-1,75-26 1,-25 1 0,-49 49-1,-26 0 1,-24 1-16,49 24 16,-74-25-1,25 25 1,0-25-1,0 25 17</inkml:trace>
  <inkml:trace contextRef="#ctx0" brushRef="#br0" timeOffset="1681.3936">13047 7045 0,'0'-25'31,"25"25"-15,49 0-1,51-25-15,98 0 16,0 0 0,50 1-1,-50 24 1,-74 0 0,-25 0-1,-25 0-15,-24 0 16,-26 0-1,1 0 1,-1 0 0,26 0-1,-26 0 1,1 0 0,0 0-16,-1 0 15,-24 0 1,49 0-1,-24 0 1,-25 0 0,0 0-1,-1 0-15,1 0 32,0 0-17,0 0 16,0 0-15,0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6:07:4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9376 5854 0,'0'0'0,"25"0"62,-25 25-46,25 0 0,0 24-1,-1-49-15,-24 25 16,25-25 15,0 0 16,25 0-31,-1 0-16,-24-25 15,0 25 1,24-25 0,-49 1-1,50-1 1,0 0-1,-26 25 1,1-25 0,-25 0 15</inkml:trace>
  <inkml:trace contextRef="#ctx0" brushRef="#br0" timeOffset="1635.5086">14560 5854 0,'0'25'109,"0"0"-93,25-1-1,-25 26 1,25 0 0,-25-26-16,0 1 15,25-25 110,24 0-109,26-25 0,74-49-1,24 24 1,1-24-1,0-1-15,-50 26 16,-50 24 0,-24 25-1,-26-25 1,1 0 0,0 25-1,0 0 1,49 0-1,-49-24 1,0 24-16,0-25 47,-1 25 0,1 0-16</inkml:trace>
  <inkml:trace contextRef="#ctx0" brushRef="#br0" timeOffset="9368.8478">8806 7813 0,'49'0'47,"26"0"-32,49 0 1,74 0-1,25 25-15,50 50 16,-25-51 0,149-73-1,-322 49 251,98 0-266,174 0 16,-74 0-1,-124 0 1,-25 0-1,-74 0 1,-25 0 0,24 25-1,-24-25 1,74 0-16,0 0 16,1 0-1,-51 0 1,1 0-1,-1 0 1,-24 0 0,25 0-1,0 0 1,-1 0 0,1 0-16,-1 0 15,-24 0 1,0 0-1,0 0 1,24 0 250,1 0-251,-25 0 1,24 0 0,26 0-1,-26 0 1,26 0-1,-26 0-15,26 0 16,-1 0 0,1 0-1,49 0 1,-50 0 0,-49 0-1,0 0 1,0 0-1,24 0 376,1 0-375,-25 0-16,-1 0 15,1 0 1,50 0 0,-51 0-1,26 0 1,-25 0-1,0 0 1,-1 0 0,1 0 312,0 0-313,0 0 1,0 0 0,-1 0 15,1 0-15,25 0-1,-1 0 1,-24 0-16,25 0 15,-25 0 32,-1 0-31,26 0 0,0 0-1,-1 0 1,1-25-16,-25 25 15,0 0 1,24 0 0,-24 0-1,0 0 1,0 0 15,-1 0-15,1 0-1,0 0 1,0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5T16:12:25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6821 0,'0'-25'32,"0"1"-32,25 24 15,50 0 1,73 0-1,26 0 1,74 0 0,-99 0-1,-50 0 1,0 0 0,-24 0-1,-1 0 1,100 0-16,24 24 15,-98-24 1,-26 0 0,0 0-1,-49 0 1,0 0 15,0 0-15,0 0-1,-1 0 1,1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6T00:47:06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13221 6896 0,'0'-25'46,"25"25"1,0 0-31,24 0 0,26 0-1,49 0 1,24 0-1,-24 0 1,0 0 0,50 0-16,-25 0 15,-25 0 1,-25 0 0,-24 0-1,-1 0 1,-49 0-1,24 0 1,-24 0 15,-25 25 1,0 0 14</inkml:trace>
  <inkml:trace contextRef="#ctx0" brushRef="#br0" timeOffset="5772.0626">2183 7888 0,'49'0'93,"-24"0"-77,25 0 0,74 0-1,49 0 1,-24 0-16,25 0 16,49 0-1,-49 0 1,-75 0-1,-49 0-15,-1 0 16,-24 0 0,0 0-1</inkml:trace>
  <inkml:trace contextRef="#ctx0" brushRef="#br0" timeOffset="6347.2458">4762 7813 0,'0'-24'78,"75"24"-47,24 0-15,0 0-1,-24 0 1,49 0-16,25 0 15,49 0 1,-99 0 0,0 0-1,-49 0 1,-25 0-16,25 0 16,-50 24-1</inkml:trace>
  <inkml:trace contextRef="#ctx0" brushRef="#br0" timeOffset="7310.7462">9203 7937 0,'99'0'78,"50"0"-62,24 0-16,-49 0 15,0 0 1,100 50-1,-26-25 1,75 25 0,-75-1-1,-99-49 1,-49 25 0,0-25-16,24 0 15,-49 25 1,0-25-1,-1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(Five)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and Their Solution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48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(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Five) </a:t>
            </a:r>
            <a:r>
              <a:rPr lang="en-US" sz="2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</a:t>
            </a: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Their </a:t>
            </a:r>
            <a:r>
              <a:rPr lang="en-US" sz="2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 </a:t>
            </a:r>
            <a:r>
              <a:rPr lang="en-US" sz="2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 2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 3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 4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Problem 5 and Solution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Problem 1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1: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Write a Python Program To Get a Number From User </a:t>
            </a:r>
            <a:r>
              <a:rPr lang="en-US" dirty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.g. 15. Generate Number From 1 To Up To User Entered Number. And Find Addition Of All Numbers From 1 To User Entered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07440" y="1250280"/>
              <a:ext cx="8697960" cy="2036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1240920"/>
                <a:ext cx="8716680" cy="20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Problem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2: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Write a Python Program To Get A String From User And  Display String In Reverse Order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36240" y="1875240"/>
              <a:ext cx="2518560" cy="66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880" y="1865880"/>
                <a:ext cx="253728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4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Problem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3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3: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Write a Python Program To Get a Sentence From User And System Should Have Ability To Replace Any Character Or Word To Other.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70160" y="2018160"/>
              <a:ext cx="2580840" cy="839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800" y="2008800"/>
                <a:ext cx="259956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1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Problem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4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4: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Write a Python Program To Get a String From User, System Should Be Able To Check White Space In String.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64760" y="2437920"/>
              <a:ext cx="705960" cy="1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5400" y="2428560"/>
                <a:ext cx="7246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7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Problem 5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5: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Write a Python Program To Get 3 Subjects Marks, Find And Display To User Their Total, Average And Percentage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5880" y="2473560"/>
              <a:ext cx="4509720" cy="46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464200"/>
                <a:ext cx="452844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3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1321" y="1660975"/>
            <a:ext cx="4592043" cy="10822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Quiz 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8646</TotalTime>
  <Words>214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500</cp:revision>
  <dcterms:created xsi:type="dcterms:W3CDTF">2021-11-08T00:20:31Z</dcterms:created>
  <dcterms:modified xsi:type="dcterms:W3CDTF">2022-08-02T11:23:18Z</dcterms:modified>
</cp:coreProperties>
</file>