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21:14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9252 5209 0,'25'0'78,"25"0"-62,24 0 0,25 0-16,25 0 15,124 0 1,-99 0-1,-25 0 1,-74 0 0,-1 0-1,1 0 17,-25 25-1,-25 0 0,25-1-15,-25 1-1,0 223 1,0 50 0,0-25-1,0 99 1,0 422-1,0-323 1,0-124 0,49 100-1,26-100 1,-51-149 0,1-49-16,0-50 15,-25-49 1,0-25-1,0 49 235,0 75-234,0 99 0,0-49-16,0-26 15,0-74 1,0-49 0,0 24-1,-25-49 16,25 25-15,-74-25 0,-1 24-16,26-24 15,-26 0 1,-24 0 0,-25 24-1,25-24 1,-50 0-16,25-25 15,-50 0 1,26 0 0,24 0-1,0 0 1,49 0 0,25 0-16,1 0 15,24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07:32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21134 4316,'0'25,"0"0,0-1,0 1,0 0,0 0,49-25,1 0,-25 0,24-25,1 0,-25 25,-25-25,24 25,1-24,0 24,0-25,24 0,1 0,-25 0,0 25</inkml:trace>
  <inkml:trace contextRef="#ctx0" brushRef="#br0" timeOffset="4373.2518">6226 6722,'25'0,"24"0,51 0,73 0,-24 0,50 0,272 0,-223 0,-75 0,-49 0,-24 0,49 25,-25-25,24 25,76-25,-51 24,-49 1,-49-25,-50 0,-1 0,1 0,0 0,0 0,0 0,-1 0</inkml:trace>
  <inkml:trace contextRef="#ctx0" brushRef="#br0" timeOffset="57810.3044">23416 6995,'0'25,"0"0,0-75,0 25,0 100,0-26,0 1,0-25,0 24,0 1,24 24,-24 50,25-49,-25-26,0-24,0 0,25-25</inkml:trace>
  <inkml:trace contextRef="#ctx0" brushRef="#br0" timeOffset="58869.9125">24209 7020,'25'0,"50"-50,297-74,-99 0,-75 50,0 24,-74 0,-24 26,-1-1,124-25,-49 25,-1-24,-49 24,25-25,0 50,-75-49,-49 49,25-25</inkml:trace>
  <inkml:trace contextRef="#ctx0" brushRef="#br0" timeOffset="60533.3774">23589 8012,'0'0,"0"-25,25 0,0 25,0 0,-1 0,1 0,-25 25,0 0,0 0,0 0,0-1,0 1,0 0,0 0,0 0,0-1,-25 1,1 0,24 0,-25 0,0-25,25 24,0 1,0 0,0 0,25-25,24-25,26 0,24-49,25-1,0 1,-74 74,-25 0,-25-25</inkml:trace>
  <inkml:trace contextRef="#ctx0" brushRef="#br0" timeOffset="61244.5445">24482 8037,'0'0,"25"0,25-25,-1 0,150-74,-50 24,24 1,-24 0,-50-1,25 26,-49 49,-51 0,1-25,0 25,0 0,0 0,24-25,26 25,24-50,-25 1,-24 24,-25 0,0 25,-1-25,-24 1,25-1</inkml:trace>
  <inkml:trace contextRef="#ctx0" brushRef="#br0" timeOffset="63184.3352">23937 8756,'0'-25,"49"0,-24-24,0 49,0 0,-1-25,1 25,0 0,-25 25,25 0,-25-1,0 1,0 0,0 0,0 0,0-1,25-24,-1 25,1-25,25 0,-50 25,25 0,-25 0,0-1,0 1,0 0,0 0,0 0,-25-25</inkml:trace>
  <inkml:trace contextRef="#ctx0" brushRef="#br0" timeOffset="63976.1467">24457 8979,'0'0,"25"0,0 0,0 0,0-25,-1 1,1 24,74-50,75-24,25-26,24-48,25 48,-25 1,-74 25,-25-1,0 1,-50 49,50-49,0-1,50 1,74-1,-149 26,-24 24,-26 0,-24 25</inkml:trace>
  <inkml:trace contextRef="#ctx0" brushRef="#br0" timeOffset="65188.2695">24755 9252,'0'50,"0"-1,0 1,0-25,0 0,25-1,0-24,-1 25,-24 0,25-25,0 0,0-25,25 0,-1-24,1-1,-25 25,-1 25,26 0,-25 75,0-75,-25 25,24 24</inkml:trace>
  <inkml:trace contextRef="#ctx0" brushRef="#br0" timeOffset="66026.9629">26095 9128,'49'0,"-24"-25,0 1,0 24,-1 0,1-25,25 0,-1-25,175-99,48 1,26-1,25-25,-75 50,-50 50,-49 24,0 1,-75 24,-24 0,-25 25,-1 0,1 0</inkml:trace>
  <inkml:trace contextRef="#ctx0" brushRef="#br0" timeOffset="69229.6305">22721 6995,'0'50,"0"-1,0 26,25 73,25 1,-1-50,-24 50,25 0,-26 0,26 25,0-50,-50-50,24-24,-24-1,25-49,0 25,0 25,24 24,1 0,-50 1,50 74,-1-25,1-50,-50-24,49-1,-24 26,-25-50,25-1,-25 1,0 0,25-25,-25 25,25 24,-1-24,-24 0,25 25,0-1,-25 1,0-25,25 24,0 1,-25-25,0-1,24 26,-24-25,25 0,-25-1,25 1,25-25,-1 0,-24 0,0 0,0 0,0 0,24 0,-24 0,49 0,1-25,74-24,-75 49,0 0,-49 0,25 0,-25 0</inkml:trace>
  <inkml:trace contextRef="#ctx0" brushRef="#br0" timeOffset="72552.2123">23465 6747,'0'25,"0"-1,0 1,25-25,-25 25,0 0,25 0,0-25,24-25,-24 0,25 0,-26 0,1-24,25 24,-50 0,74-24,-49 49,0-25,0 25,-25-25,25 25,-1-25,1 25,0-25,0 1</inkml:trace>
  <inkml:trace contextRef="#ctx0" brushRef="#br0" timeOffset="77433.5373">23986 7714,'0'25,"0"0,0 0,0-1,0 26,0-25,0 0,0-1,25-24,0 0,0 0,-25-24,49 24,-24-25,74-50,50 1,-50 0,-24 24,-51 50,1-25,0 25,0-25,24 1,-24-1,0 25</inkml:trace>
  <inkml:trace contextRef="#ctx0" brushRef="#br0" timeOffset="80171.5746">24507 8458,'0'25,"0"0,0 0,0 0,0-1,0 1,0 0,0 0,25-25,24 0,-24 0,-25-25,25 25,0-25,0 25,-1-25,1-24,50 24,-51 0,1 0,0 25,-25-24</inkml:trace>
  <inkml:trace contextRef="#ctx0" brushRef="#br0" timeOffset="83740.6999">26318 5879,'25'0,"-1"25,-24-1,25-24,25 25,-25 0,-1 0,26 0,-25 24,0 1,24-1,1-24,-50 0,49 0,-49 0,25-25,-25 24,25-24,0 25,-25 0,25-25,-25 25,24-25,1 0,-25 25,25-25,-25 24,25-24,-25 25,25 0,-1-25,-24 25,25 0,25-1,-25 1,24 25,-49-25,50-1,-50 1,25-25,0 25,-1 0,1 0,0-1,0 1,0-25</inkml:trace>
  <inkml:trace contextRef="#ctx0" brushRef="#br0" timeOffset="85081.3809">27360 6573,'24'0,"-24"25,25-25,0 25,0-25,-25 49,49-49,-49 25,25 0,0-25,0 50,0-1,24-24,-24 25,0-1,0-24,-25 0,24 0,-24 0,0-1,0 1,-24 0,-1-25,-25 25,25-25,1 0,24 25,-25-25,0 0,25 24,-25-24,0 0,1 0</inkml:trace>
  <inkml:trace contextRef="#ctx0" brushRef="#br0" timeOffset="101230.7037">23416 8012,'24'-25,"26"0,-25 25,0-25,24 25,-24-24,0 24,124-50,-25 0,25-24,-1 49,-73-24,-26 49,26-25,-1 0,-24 25,24-25,-24 25,24 0,-24-25,-25 25,-1 0,1 0,0-24,25 24,-1 0,-24-25,25 25,-1-25,-24 25,0 0,0-25,0 25,-1 0,26-25,-25 1,0-1,-1 25,1 0,0 0,0 0,0-25,-1 25,1 0,0 0,0 0,0 0,-1 0,51 0,-50 0,-1 0,1 0,-25 25,0 0,0-1,0 1,0 0,0 0,0 0,0-1,0 1,-25-25,25 25,-49 25,24-1,0-49,0 25,1 0,24 0,-50-25,50 24,-25-24,0 25,1 0,-1-25,0 25,0 0,0-25,1 24,-1-24,0 25,-25 0,26 0,-51 25,26-50,-1 24,0-24,50 25,-24-25,-26 0,25 25,0-25,-24 25,-1-25,25 0,0 25,-24-1,24-24,0 25,0-25,1 25,-1-25,0 0,-74 0,0 0,-75 25,50 0,74-1,26 1,-26-25,25 25,0 0,-24-25,24 25,0-25,0 24,0-24,-24 25,-1 0,25-25,1 0,-1 25,0-25,0 25,0-25,1 0,-1 0,0 0,0 0,0 0,1 0,-1 0,25-25,-25 0,25 0,0 0,0 1,0-1,0 0,0 0,0 0,0-24,0 24,0 0,0-24,25-1,0 25,-25-24,24 49,1-25,0 0,0-25,0 50,-25-25,24 25,1-24</inkml:trace>
  <inkml:trace contextRef="#ctx0" brushRef="#br0" timeOffset="116552.3322">18926 12750,'0'24,"0"1,0 0,25 0,-25 0,25-25,-25 24,24 1,26-25,0 0,24 0,25-25,25-49,25 0,0-1,74-24,-124 49,-24 1,-50 49,-1-25,1 25,0 0</inkml:trace>
  <inkml:trace contextRef="#ctx0" brushRef="#br0" timeOffset="120622.013">8533 15478,'25'0,"24"0,1 0,-50-25,25 25,-1 0,1 0,25 0,-25-24,-1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10:35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5531 4614,'0'-25,"0"50,0-1,25-24,0 0,0 0,74 0,0-49,-24 24,-50 0,-1 25,1-25,25 1,99-76,-25 26,0 24,-75 1,-24 24,49 25,-74-25,25 25</inkml:trace>
  <inkml:trace contextRef="#ctx0" brushRef="#br0" timeOffset="9151.0572">3076 5606,'74'0,"75"0,0 0,49 0,-49 0,-50-25,1 25,73 0,-49 0,-25 0,25 0,-24 0,-26 0,0 0,26-25,-51 25,26 0,-26 0,26-25,24 25,-25 0,26-24,-26 24,-24 0,-26-25,26 25,0 0,-1 0,-24 0,0 0,0 0,-1 0,1 0,0 0,-25-25,25 25,-25-25,25 25,0-49,-1 24,1 0,-25 0,0-49,0 24,0 1,25 24,-25-25,0 25,0 1,0-26,0 0,0 26,0-1,0 0,0-25,-25-49,0 25,-49 24,24 0,1 26,-1-1,-24 0,-50-49,49 74,1-50,-1 25,-49 0,25 25,0 0,-100 0,75 0,0 0,25 0,50 0,-26 0,26 0,-1 50,0-50,26 25,-1-25,-25 0,25 25,-24-25,-1 0,25 0,1 0,-26 24,0 1,1-25,24 0,-25 25,25-25,1 0,-1 25,0-25,0 25,-24-1,24 1,0-25,0 25,0 0,25 0,-24-25,-1 24,0-24,0 25,25 0,-25 0,25 0,0-1,0 1,0 0,0 0,0 0,0 0,0-1,0 1,0 0,0 0,0 24,-24-24,24 0,-25 25,25-26,0 1,0 25,-25-50,25 25,0-1,0 1,0 0,0 0</inkml:trace>
  <inkml:trace contextRef="#ctx0" brushRef="#br0" timeOffset="11053.7805">6945 6449,'100'0,"-26"0,25 0,50-49,25-1,-50 0,24 1,26-1,-75 25,-24 25,-26 0,1 0,-25 0,24 0,1 0,-25-24</inkml:trace>
  <inkml:trace contextRef="#ctx0" brushRef="#br0" timeOffset="12200.8115">8136 6003,'0'-25,"25"25,24 0,26 0,-1 0,-24 0,24 0,-24 0,-25 0,-1 0,26 25,-25-25,-25 25,0-1,0 1,-25 0,0 25,25-26,-25 1,25 0,-24 25,24-26,-25-24,25 25,0 0,0 0,-25 0,0-1,25 26,0-25,-25-25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15:22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16619 5531,'0'50,"0"-25,0 24,0-24,0 0,0 0,0 0,25-25,25 0,-1 0,1 0,-1-50,26 50,-75-25,25 25,-1-25,51-24,-26 24,1-25,0 26,-1-1,1 25,-25-25,-1 0,1 25,0 0,0-25,0 25</inkml:trace>
  <inkml:trace contextRef="#ctx0" brushRef="#br0" timeOffset="10253.7463">18827 8260,'0'0,"49"0,26 0,-1 0,1 0,-1 0,25 0,-24 0,49 0,-50 0,-24 0,-25 0,-1 0,26 0,-25-25,49 25,25 0,50-25,74 1,-74 24,0-25,-25 25,-49 0,-26 0,-24 0,25 0,-1 0,26 0,-26 0,26 0,-26 0,1-25,24 25,-24 0,-1 0,-24 0,0-25,0 25,0 0</inkml:trace>
  <inkml:trace contextRef="#ctx0" brushRef="#br0" timeOffset="13423.4944">8384 9401,'0'-25,"25"25,49 0,25 0,1 0,-51 0,26 0,-26 0,1 25,74 0,50 0,-1-25,26 0,-1 0,-49 24,0-24,-50 0,-25 25,1-25,-50 0,-1 0,-24 25,25-25</inkml:trace>
  <inkml:trace contextRef="#ctx0" brushRef="#br0" timeOffset="23787.1857">24433 2356,'0'0,"-25"-24,0-76,25 26,-25 24,0-24,-49 0,49-1,-24 26,-26-1,-24-24,-50-26,-223-73,99 49,0 74,25-24,0 49,-99-50,-50 75,-471 0,223 75,199-26,148 26,99 24,1-25,74-24,-25-50,75 0,49 0,0 25,-24 24,-1 1,-49 49,49-24,-24-1,-1 50,1 0,49-74,0-1,0 51,1-1,-1-25,-25 25,50-24,0 74,0 0,0-50,0 0,25 25,25-25,-26 25,1-25,25-24,-25-1,24-24,1-25,74 49,-50-24,50-50,0 49,-49-24,74 0,-50 25,74-26,1 26,0 0,-50-1,-50-24,1 0,-26-25,1 0,247 0,1 0,-50 0,50 0,-25 0,-50 0,-74 0,-25 0,-50 0,1 0,-26-25,1 25,49-99,25 24,-50 26,1-26,-26 51,1-51,0 50,-26-24,26-26,-25-24,49-50,-24 75,-25 24,0 25,-1-49,-24 24,25-24,0 0,25-50,-1 24,26-24,-51 75,1 24,-25 0,50 0,-50-24,49 24,-24-25,0-24,25 24,-50 1,24 24,-24 0,0 0,25 0</inkml:trace>
  <inkml:trace contextRef="#ctx0" brushRef="#br0" timeOffset="24659.0879">24185 3001,'0'0,"0"75,0-26,0 26,0-26,0 26,0-26,0 26,0-1,0-24,0-25</inkml:trace>
  <inkml:trace contextRef="#ctx0" brushRef="#br0" timeOffset="25859.5672">24978 3001,'-24'0,"-1"0,0 50,-25 24,1 26,49-76,0 1,24 74,26-49,0 0,-50-26,25-24,-1 0,1 0,0 0,0 0,0 0,-1 0,-24-24,25-1,0-25,-25 1,25-1,0 25,-25-24,24-26,-24 26,0-1,0 0,0-24,0 24,0 1,-24-26,-1 51,0-1,0 25,25-25,-25 25,1 0,-1 0,0 0,0 0,0 0,1 0</inkml:trace>
  <inkml:trace contextRef="#ctx0" brushRef="#br0" timeOffset="46592.2356">9996 11038,'50'0,"49"0,174-50,-25 26,0-1,50 25,-25-25,-1 25,-48 0,49 0,-75 0,50 25,-50 24,-148-49,-25 25,0-25,-1 0,1 0,0 25,0-25,24 0,1 0,-25 0,0 0,0 25,24-25,1 0,-1 0,-24 0,0 0,0 0,0 0,49 25,-24-25,24 0,-24 0,49 0,25 0,49 0,125 0,-99 0,-26 0,-98 0,24 0,-50 0,1 0,0 0,-1 0,-24 0,0 0,0 0,24 0,150 0,24 0,75-50,-26 25,26 0,25 1,-26 24,-74-25,-49 0,-25 0,-75 25,-24 0,24 0,-49 0,25 0,-25 0,-1 0,51 0,49 0,49 0,1 25,0-25,-50 0,-50 0,1 0,-1 0,0 0,-24 0,-25 25,24-25,1 0,-50 25,50-25,-26 0,26 0,0 0,-25 0,-25 24,24-24</inkml:trace>
  <inkml:trace contextRef="#ctx0" brushRef="#br0" timeOffset="49757.2769">21084 10716,'0'-25,"25"25,0 0,-1 0,26 0,0 0,-1 0,1 0,24 0,25 0,-24 0,-1 0,-49 0,0 0,0 0,0 0,-1 0,26 0,-25 0,0 0</inkml:trace>
  <inkml:trace contextRef="#ctx0" brushRef="#br0" timeOffset="59031.5596">18802 11906,'25'0,"49"0,1 0,49 0,24 0,175 0,-50 25,-75-25,-49 0,-75 0,1 0,-26 0,-24 0,0 0</inkml:trace>
  <inkml:trace contextRef="#ctx0" brushRef="#br0" timeOffset="60444.1212">26863 10939,'0'49,"0"1,25-50,-25 25,25-25,25-25,99-49,347-249,-174 150,-173 73,-75 76,-74-1,25 25</inkml:trace>
  <inkml:trace contextRef="#ctx0" brushRef="#br0" timeOffset="61110.9959">28550 10319,'0'25,"25"-25,-25 24,0 1,0 25,25-25,-25-1,25 26,-1-25,1-25,0 0,25-25,-26-25,51 1,-50-1,24 1,-24 24,0-25,-25 25</inkml:trace>
  <inkml:trace contextRef="#ctx0" brushRef="#br0" timeOffset="78893.868">26045 11906,'0'-25,"25"25,0 0,49 0,-24 0,49 0,-25 0,-24 0,-25 0,-1 0,1 0,0 0,0 0,0 0,-1 0,1 0,-25-24,25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17:3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 7020,'24'0,"1"0,0 0,0 0,0 0,-1 0,1 0,0 0,0 0,0 0,0 0</inkml:trace>
  <inkml:trace contextRef="#ctx0" brushRef="#br0" timeOffset="1684.4009">4366 5854,'0'50,"0"-26,24 1,1-25,50 0,24-49,-50 24,-24 0,0 25,0-25,-25 0,49 25,-49-25</inkml:trace>
  <inkml:trace contextRef="#ctx0" brushRef="#br0" timeOffset="5349.0974">4812 6871,'25'0,"0"0,0 0,-1 0,1 0,0 0,0 0,0 0,-1 0</inkml:trace>
  <inkml:trace contextRef="#ctx0" brushRef="#br0" timeOffset="6428.9295">6003 5531,'-50'0,"1"0,24 0,0 0,0 0,0 0,0 0,1 0,-1 0,0 25,-25-25,26 25,-1-25,0 25,0-25,25 25,-25-1,1 1,-1-25,25 25,-25-25,25 25,-25 0</inkml:trace>
  <inkml:trace contextRef="#ctx0" brushRef="#br0" timeOffset="7414.8688">5432 5631,'-25'0,"1"24,24 1,-25 0,0 25,25-26,-25 1,25 0,25-25,25 0,-50 25,24-25,1 0</inkml:trace>
  <inkml:trace contextRef="#ctx0" brushRef="#br0" timeOffset="24871.4315">6871 5705,'0'-25,"0"50,0 0,0 0,0-1,0 1,0 0,0 0,0 0,25-25,0 0,-1 0,1 0,-25-25,25 25,0-25,0 25,24-50,-24 50,-25-24,25 24,0-25,-1 0</inkml:trace>
  <inkml:trace contextRef="#ctx0" brushRef="#br0" timeOffset="32289.3021">8409 6747,'25'0,"-25"25,24-25,1 24,0-24,0 0,24 0,26 25,-1-25,-24 25,-1-25,26 0,-1 0,-24 0,-25 0,0 0,49 0,-24 0,-1 0,26 0,-1 0,-49 0,0 0</inkml:trace>
  <inkml:trace contextRef="#ctx0" brushRef="#br0" timeOffset="33883.657">12650 6921,'25'0,"25"0,49 0,-25 0,1 0,-26 0,1 0,0 0,-1 0,1 0,49 0,25 0,0 0,-49 24,-51-24,26 0,-25 0,0 0,-1 0,1 0,0 0,0 0,0 0,-1 0,1 0,0 0,0 0,0 0,-1 0,1 0,-50 25</inkml:trace>
  <inkml:trace contextRef="#ctx0" brushRef="#br0" timeOffset="37965.2415">8954 5259,'0'24,"0"26,0-25,-24 0,24-1,0 1,0 0,0 0,0 0</inkml:trace>
  <inkml:trace contextRef="#ctx0" brushRef="#br0" timeOffset="39427.1784">14560 5135,'0'24,"0"1,0 0,0 0,0 24,0-24,0 25,0-25,0-1</inkml:trace>
  <inkml:trace contextRef="#ctx0" brushRef="#br0" timeOffset="40973.547">14932 5209,'-24'0,"24"25,-25-25,25 25,0-1,0 1,0 0,25-25,-1 25,1-25,0 25,25-25,-26 0,1 0,0 0,0 0,-25-25,0 0,0 0,0 0,0 1,-25 24,0 0,0-25,1 25,-1 0,0 0,0 0</inkml:trace>
  <inkml:trace contextRef="#ctx0" brushRef="#br0" timeOffset="48979.0683">17413 5308,'25'0,"-25"50,0-1,0-24,0 25,0-1,0-24,0 0,0 0</inkml:trace>
  <inkml:trace contextRef="#ctx0" brushRef="#br0" timeOffset="49639.1086">17884 5383,'25'0,"0"0,49 0,1 0,24 0,99 0,-49 0,-50 0,25 0,-49 0,-26 0,26 0,24 0,-25 0,-49 0,0 0</inkml:trace>
  <inkml:trace contextRef="#ctx0" brushRef="#br0" timeOffset="51383.0576">20439 4936,'-50'0,"26"0,-1 0,0 0,0 0,0 0,-24 0,49 25,-25 25,25-26,0 1,0 0,0 0,0 0,0-1,0 1,0 0,50 0,-50 0,49-25,-24 0,0 0,0 0,49 0,-24 0,-26 0,1-25,0-25,-25 25,0-24,0 24,0-25,0 26,0-26,0 25,0 0,0 1,0 73,0 26,25-1,-25 0,0-24,0 0,25-1,-25 1,0-25,0 24,0 1,0-25,0-1,0 1,0 0,0 0,0 0,0-1</inkml:trace>
  <inkml:trace contextRef="#ctx0" brushRef="#br0" timeOffset="55946.0386">15056 5060,'0'25,"0"0,0 49,0-49,0 0,0 0,0-1,-24-24,24 25,0 25,0-25,-25-1,25 1,0 0,-25-25,25 25,0 0,0-1,0 1,0 50,0-51</inkml:trace>
  <inkml:trace contextRef="#ctx0" brushRef="#br0" timeOffset="57388.1042">18157 6325,'0'25,"0"0,25 0,-25-1,25 1</inkml:trace>
  <inkml:trace contextRef="#ctx0" brushRef="#br0" timeOffset="57709.1525">18504 6449,'50'0,"-25"0,0 0,49 0,-24 0,24 0,0 0,50 0,0 0,50-25,99-24,-50 24,-49 0</inkml:trace>
  <inkml:trace contextRef="#ctx0" brushRef="#br0" timeOffset="58065.069">20489 6176,'24'25,"-24"50,25 49,-25-50,0-49,0 0</inkml:trace>
  <inkml:trace contextRef="#ctx0" brushRef="#br0" timeOffset="58898.0803">20687 6276,'0'24,"0"1,50 25,-25-1,-1-24,26 0,-25-25,-25-25,0-49,0 24,0 25,0 1,0-1,0 0,-25 0,-25 0,26 25,-1-24,0 24,-25 0,25 0</inkml:trace>
  <inkml:trace contextRef="#ctx0" brushRef="#br0" timeOffset="66382.6514">6871 7962,'25'0,"0"0,-1 0,1 0,0 25,25-25,-26 0,1 0,0 0,25 0,-26 0,1 0,25 0,-1 0,1 25,-25-25,0 0,-1 0,1 0,0 0,0 0,0 0,-1 0</inkml:trace>
  <inkml:trace contextRef="#ctx0" brushRef="#br0" timeOffset="70779.402">8434 7739,'24'0,"-24"-50,0 1,0 24,0 0,0 0,0 1,0-26,0 0,-24 1,-1 24,-25-49,25 74,-24-50,-26 25,26 0,-1 1,1-1,-26 25,25-25,-24 0,0 25,-1 0,1 0,-25 0,24 0,50 0,1 0,-1 0,-25 0,-49 0,-174 0,50 0,-25 0,49 0,1 0,0-25,-26 25,51 0,-1 0,50 0,-174 0,100 0,-1 0,75 25,50-25,24 25,26-25,-26 25,25-25,0 0,1 0,24 49,0-24,0 0,0 0,24 24,-24-24,0 0,0 49,0-49,0 50,0-51,0 1,25 0,-25 0,25 24,-25-24,0 0,0 0,0 0,25-1,-25 1,0 0,0 0,25 0,-25-1,24 1,-24 0,25-25,-25 50,50-50,-50 25,49-25,-24 0,25 24,24-24,25 0,1 0,98 0,-49 25,-50-25,0 25,1-25,-26 25,25 0,-49-25,-25 0,-1 24,51 1,-1-25,1 0,-26 0,1 0,-25 0,0 0,24 0,26 0,-1 0,-24 0,-26 0,26 0,0 0,-1 0,26 25,-1-25,-24 0,-26 0,26 0,0 0,24 0,-24 0,-25 0,-1 0,1 0,0 25,0-25,49 0,-24 0,24 0,-24 0,24 0,-24 0,-25 0,-1 0,1 0,0 0,0 0,0 0,24 0,-24 0,25 0,-26 0,1 0,25 0,-1 0,1 0,49-25,-24 25,-26 0,-24 0,25-25,-1 25,-49-25,25 25,25 0,-1-49,1 24,0 0,-1 0,-24 1,0 24,-25-25,25 0,-25 0,0-25,0 26,0-26,0 25,0 0,0 1,0-26,0 0,0 1,0 24,0-25</inkml:trace>
  <inkml:trace contextRef="#ctx0" brushRef="#br0" timeOffset="99600.7944">8508 9451,'0'0,"0"24,0 1,0 0,0 0,0 0,0-1,0 1,0 0,25-25,49 0,1 0,49-50,0-49,-25 25,-25 49,-49 0,-25 0,25 25,0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19:5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7441 5606,'0'25,"0"-1,0 1,0 0,0 0,0 0,0-1,0 1,0 0,25-25,0 0,0 0,0 0,-1 0,1 0,25-50,-25 26,-1-1,1 0,0 0,0 25,24-49,1-1,-25 50,0-25,-1 25,-24-25</inkml:trace>
  <inkml:trace contextRef="#ctx0" brushRef="#br0" timeOffset="4168.15">10244 5234,'-24'25,"24"-1,0 1,0 25,0-25,0-1,24 1,1-25,0 0,0 0,0 0,-1 0,1 0,-25-25,0 1,0-1,0 0,0 0,0 0,0 1,-25 24,1-25,-1 25,0 0,0 0,0 0,1 0,-1 0</inkml:trace>
  <inkml:trace contextRef="#ctx0" brushRef="#br0" timeOffset="5954.9105">10616 5358,'25'0,"25"0,-25 0,24 0,1 0,24 0,1 0,-1 0,25 0,-49-25,0 25,-26 0</inkml:trace>
  <inkml:trace contextRef="#ctx0" brushRef="#br0" timeOffset="7681.1973">12055 5035,'0'25,"0"0,-25 0,25 0,0 24,0-24,0 0,-25 0,25-1,0 1</inkml:trace>
  <inkml:trace contextRef="#ctx0" brushRef="#br0" timeOffset="9437.9416">12601 4936,'-25'0,"0"0,0 0,1 0,24 25,-25-25,25 50,-25-50,25 24,-25 1,25 0,0 0,0 0,25-25,0 0,0 0,-1 0,1 0,0 0,0-25,-25 0,0 0,25 25,-25-25,24 25,-24-24,0-1,0 0,25 25,-25 50,0-1,0-24,0 49,0-49,0 25,0-25,0-1,0 1,0 0,0 0,-25-25,25 25,0-1,0 1</inkml:trace>
  <inkml:trace contextRef="#ctx0" brushRef="#br0" timeOffset="21806.856">8310 9203,'-25'0,"0"0,0 0,0 0,-24 24,24-24,-49 25,-1 25,25-50,26 25,-1-1,0-24,0 25,0-25,1 25,24 0,-50 0,25-25,25 24,0 1,-49-25,49 25,-25-25</inkml:trace>
  <inkml:trace contextRef="#ctx0" brushRef="#br0" timeOffset="22863.0044">7689 9302,'0'25,"-24"-1,-1 1,25 0,-25 0,25 0,-50 24,50-24,-24 0,24 0,0-1,0 1,0 0,0 0,24-25,1 0,0 25,49-25,-49 0,0 0,0 0,0 0</inkml:trace>
  <inkml:trace contextRef="#ctx0" brushRef="#br0" timeOffset="23920.1564">10988 9302,'0'25,"0"-1,0 76,0-26,0 0,0-24,0-25,0 24,0-24</inkml:trace>
  <inkml:trace contextRef="#ctx0" brushRef="#br0" timeOffset="27765.0839">11261 9426,'0'25,"0"-1,0 1,0 0,0 0,0 0,0-1,0 1,25-25,0 0,0 0,0 0,-1 0,26-25,-25 1,-25-1,25 25,-25-50,0 25,0 1,0-1,0 0,-25 25,0 0,-25 0,26 0</inkml:trace>
  <inkml:trace contextRef="#ctx0" brushRef="#br0" timeOffset="29134.7499">11782 9550,'25'0,"49"0,-24 0,-25 0,0 0,24-25,-24 25,0 0,0 0,-1 0,1 0,0 0,0 0,25 0,-1 0,1-25,-25 25,74-25,25 1,-50 24,1 0,-26 0,1 0,-25 0,24 0,-24 0,0 0,0 0,-1 0,1 0,0 0,0 0,0 0,24 0,1 24,-25-24,0 0,-1 0,1 0,0 0</inkml:trace>
  <inkml:trace contextRef="#ctx0" brushRef="#br0" timeOffset="31613.5765">14412 9128,'0'99,"0"-24,0-26,0-24,0 0,0 0,0 0</inkml:trace>
  <inkml:trace contextRef="#ctx0" brushRef="#br0" timeOffset="32864.0248">14883 9103,'-25'-24,"0"24,0 0,1 0,-1 0,0 0,25 24,-25 26,25-25,-25 24,25-24,0 0,0 0,0 0,0-1,25-24,0 0,0 0,0 0,-1 0,1 0,0 0,25-49,-26 24,1-25,0 1,0 24,0 0,-25-24,0 73,0 1,0 25,0-1,0-24,0 0,0 0,0 24,0-24,0 0,0 0,0 0,0-1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37:44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14511 4614,'0'0,"0"24,0 1,25-25,-25 25,24-25,-24 25,25-25,0 0,25-25,24-25,-24 26,24-26,-49 25</inkml:trace>
  <inkml:trace contextRef="#ctx0" brushRef="#br0" timeOffset="2098.917">21357 5507,'74'0,"-49"0,0 0,0 0,-1 0,1 0,0 0,0 0,0 0,-1 0,1 0,0 0,0 0,0 0,0 0,-1 0,1 0,0 0,0 0,0 0,-1 0,26 0,-25 0,0 0,-1 0,1 0,0 0,0 0</inkml:trace>
  <inkml:trace contextRef="#ctx0" brushRef="#br0" timeOffset="4164.2945">25921 5655,'0'-24,"0"-1,50 25,-1 0,1 0,24 0,1 0,98 0,-49 0,50 0,24 0,1 0,49 0,-99 0,24 0,1 0,24 0,26 0,-26 0,0 0,-123 0,-50 0,-1 0,1 0,0-25,25 25,-26 0,1 0,25 0,-25 0,-1 0,26 0,0 0,-25 0,24 0,-24 0,0 0,0 0,-1 0,1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6:47:11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8235 4490,'0'0,"0"24,0 1,0 25,0-25,25-25,0 0,99-50,-50-24,-24 74,-1-25,-49 0</inkml:trace>
  <inkml:trace contextRef="#ctx0" brushRef="#br0" timeOffset="13722.3857">4961 6424,'74'0,"26"25,73-25,-24 0,74 25,-24-25,49 0,49 25,100 74,-173-25,-150-49,0-25,-49 0,0 0,149 0,24 0,-49 0,-100 0,1 0,-25 0,24 0,1 0,-25 0,0 0,24 0,1 0,-25 0,0 0,-1 0,1 0</inkml:trace>
  <inkml:trace contextRef="#ctx0" brushRef="#br0" timeOffset="25323.3019">17388 7689,'-25'0,"25"25,0 25,0-1,0-24,0 0,0 0,0 0,25-25,0 0,0 0,-1 0,1 0,-25 24,0 1,25 0,-25 0,0 25,25-50,-25 24,25-24</inkml:trace>
  <inkml:trace contextRef="#ctx0" brushRef="#br0" timeOffset="26707.8276">17959 7516,'-25'0,"-25"0,25 0,1 0,-1 0,0 0,25 25,-50-1,50 1,-24 0,24 25,-25-50,25 24,0 26,0-25,0 0,25-25,24 0,1 0,-1 0,-24 0,0 0,0 0,0-25,-1-25,1 25,-25 1,25 24,-25 74,0 0,0 1,0 24,0-74,0 0,0 0</inkml:trace>
  <inkml:trace contextRef="#ctx0" brushRef="#br0" timeOffset="28046.2141">19000 7491,'0'25,"0"24,0 1,0-25,0 0,25-1,0-24,0 25,0-25,-1 0,26 0,-25 0,24 0,1 0,-25 0,0 25,-25 0,24 0,-24-1,0 1,0 0</inkml:trace>
  <inkml:trace contextRef="#ctx0" brushRef="#br0" timeOffset="29030.4502">19621 7417,'0'0,"0"-25,24 0,1 25,0 0,25 0,-1 0,1 0,-25 0,-1 0,1 0,0 74,-25-49,25 25,-25-25,0 24,0-24,25-25</inkml:trace>
  <inkml:trace contextRef="#ctx0" brushRef="#br0" timeOffset="29960.1389">20637 7491,'0'25,"0"0,0-1</inkml:trace>
  <inkml:trace contextRef="#ctx0" brushRef="#br0" timeOffset="30668.6215">21010 7218,'0'50,"0"-1,0-24,0 0,0 0,49-25,-24 0,0 0,0 0</inkml:trace>
  <inkml:trace contextRef="#ctx0" brushRef="#br0" timeOffset="31030.2703">21208 7342,'25'0,"0"25,-1-25,-24 25,0 0,25-25,-25 24</inkml:trace>
  <inkml:trace contextRef="#ctx0" brushRef="#br0" timeOffset="32967.246">21704 7094,'-25'0,"25"-25,25-24,0 49,25 0,-1-25,-98 25,24 0,0 0,25 25,0 0,0-1,0 1,0 0,25-25,0 25,24-25,-24 0,0 0,0 0,-1 25,-24-1,0 1,0 0</inkml:trace>
  <inkml:trace contextRef="#ctx0" brushRef="#br0" timeOffset="33649.0836">23168 6921,'0'-25,"24"25,26 0,49-50,100 0,49-24,-50 24,-74 1,-49 24,-51 25,1 0,0 0</inkml:trace>
  <inkml:trace contextRef="#ctx0" brushRef="#br0" timeOffset="34187.5076">25003 6226,'25'25,"0"49,-25 1,0-26,0-24,25-25,-25 25,0 0</inkml:trace>
  <inkml:trace contextRef="#ctx0" brushRef="#br0" timeOffset="35500.4323">18306 8037,'0'-25,"49"0,75 25,-74-25,-25 0,0 25</inkml:trace>
  <inkml:trace contextRef="#ctx0" brushRef="#br0" timeOffset="36134.0804">18455 7863,'0'50,"0"-26,0 1,0 0,0 25,0-25,0-1,0 1,0 0,24-25</inkml:trace>
  <inkml:trace contextRef="#ctx0" brushRef="#br0" timeOffset="37241.5215">20216 7640,'25'-25,"-1"25,-24-25,25 25,0-25,25 1,74-26,-25 0,-74 26,-1 24,-24-25</inkml:trace>
  <inkml:trace contextRef="#ctx0" brushRef="#br0" timeOffset="37706.6493">20613 7367,'0'25,"0"0,0-1,0 1</inkml:trace>
  <inkml:trace contextRef="#ctx0" brushRef="#br0" timeOffset="38343.7135">22200 7119,'0'-25,"25"25,25 0,-1-25,1 25,-25-24,-1 24</inkml:trace>
  <inkml:trace contextRef="#ctx0" brushRef="#br0" timeOffset="38760.1786">22275 6970,'0'25,"24"0</inkml:trace>
  <inkml:trace contextRef="#ctx0" brushRef="#br0" timeOffset="42582.9104">25822 6623,'0'-25,"0"0,0 0,0 1,0-1,0-25,-25 25,0 1,0-26,-24 25,-1-24,0 49,-98-50,48 25,-24 25,50-25,-50 25,0-24,25 24,-75 0,-173 0,74 0,74 0,-24 0,-50 0,75 0,-25 0,74 0,99 0,1 0,24 0,-25 0,-74 0,-149 49,-520 26,-1 98,149-98,149-1,149-24,74-26,124 1,-124 50,25-51,74 26,26 0,-26-1,100 1,-175 0,26 24,50-24,49 24,49 0,-24-24,-25 148,25-24,-1 0,-24-1,124-24,-49-25,49-25,0-24,0-1,0 1,0-26,25 26,123 98,51-24,-25-25,-26-49,-24-26,-99-49,0 25,0-25,49 0,50 0,99-50,1-98,-175 148,1-25,24 25,50-25,124 0,0 0,373 1,-76-26,-123 25,-50 0,-99 0,-75 1,-49-1,-50-25,-49 50,24-49,-24-1,74 25,74-24,75-26,25 1,49 24,224-49,-249 25,-123 49,-51 25,-48 0,24-25,-75 0,51-49,-51 49,26-25,-26 1,26-26,-51 75,26-25,124-99,123-24,-73 48,-26 1,-124 74,-49 1,-25-1,50 0,-25 0,-1 0,1 25,-25-49,25 24,0 0,0 0,-1-24,1 49,-25-25,25 0,-25 0,0 1,25 24,-25-50,0 25,25-49,-25 24,0 25,0 0,0 1,24-26,1 25,-25 0,0 1,0-1,25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22:40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19273 3746 0,'25'0'78,"0"0"-47,0 0 0,-1 0-15,76 0 0,-26 0-1,1 0 1,-1 0-1,0-25 1,1 0-16,-1 25 16,-24 0-1,-1-25 1,-24 0 0,25 25-1,-25 0 1,-1-25-1,1 25 1,0 0-16,25 0 16,-26 0-1,26 0 1,-25 0 0,0 0 30</inkml:trace>
  <inkml:trace contextRef="#ctx0" brushRef="#br0" timeOffset="1875.4478">15280 6722 0,'0'25'110,"0"0"-95,0-1 1,0 1 15,0 0 16,0 0 0,0 0-47,24-25 63,1 0-32,0 0-16,25 0 1,-1-50 0,26 25-1,-1-49 1,100-25-16,-75 24 16</inkml:trace>
  <inkml:trace contextRef="#ctx0" brushRef="#br0" timeOffset="1991.8519">16024 6424 0,'25'0'16</inkml:trace>
  <inkml:trace contextRef="#ctx0" brushRef="#br0" timeOffset="2210.0528">16148 6375 0</inkml:trace>
  <inkml:trace contextRef="#ctx0" brushRef="#br0" timeOffset="10635.4172">9996 12774 0,'25'0'47,"0"0"-32,25 0 1,-26 0 15,1 0-15,0 0-1,0 0 1,24 0 0,-24 0-1,25 0 1,-1 0-1,26 0 1,-26-24 0,1 24-16,0 0 15,-26 0 1,1 0 0,25-25-1,-50 0 1,25 25-1,-1 0 32,1 0-31,0 0 15,0 0 0,0 0 1,-1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05209" y="2456177"/>
            <a:ext cx="4803690" cy="21580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What Is Loop And Its Type in Python 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34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For Loop Assignment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Write a </a:t>
            </a:r>
            <a:r>
              <a:rPr lang="en-US" dirty="0" smtClean="0">
                <a:solidFill>
                  <a:srgbClr val="002060"/>
                </a:solidFill>
              </a:rPr>
              <a:t>Python Program To Generate Number From 50 To 1, Only Odd Numbers, And Find Their Sum.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85960" y="1598400"/>
              <a:ext cx="7536960" cy="178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600" y="1589040"/>
                <a:ext cx="7555680" cy="18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9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35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10657" y="1674622"/>
            <a:ext cx="839337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While Loop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</a:t>
            </a: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Solution And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98560" y="1303560"/>
              <a:ext cx="3733200" cy="3295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0" y="1294200"/>
                <a:ext cx="375192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What Is Loop And Its Type In Python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Loop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Assignment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34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96800" y="1875240"/>
              <a:ext cx="598680" cy="201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1865880"/>
                <a:ext cx="61740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Loops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Loop: </a:t>
            </a:r>
            <a:r>
              <a:rPr lang="en-US" dirty="0" smtClean="0">
                <a:solidFill>
                  <a:srgbClr val="002060"/>
                </a:solidFill>
              </a:rPr>
              <a:t>If you want to </a:t>
            </a:r>
            <a:r>
              <a:rPr lang="en-US" u="sng" dirty="0" smtClean="0">
                <a:solidFill>
                  <a:srgbClr val="002060"/>
                </a:solidFill>
              </a:rPr>
              <a:t>repeat</a:t>
            </a:r>
            <a:r>
              <a:rPr lang="en-US" dirty="0" smtClean="0">
                <a:solidFill>
                  <a:srgbClr val="002060"/>
                </a:solidFill>
              </a:rPr>
              <a:t> any statement for </a:t>
            </a:r>
            <a:r>
              <a:rPr lang="en-US" u="sng" dirty="0" smtClean="0">
                <a:solidFill>
                  <a:srgbClr val="002060"/>
                </a:solidFill>
              </a:rPr>
              <a:t>specific time</a:t>
            </a:r>
            <a:r>
              <a:rPr lang="en-US" dirty="0" smtClean="0">
                <a:solidFill>
                  <a:srgbClr val="002060"/>
                </a:solidFill>
              </a:rPr>
              <a:t>, or if you want to generate a number according to your instruction, you can use loop.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Programming instruction executes linearly in the order in which we declare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But we can alter that sequence using different way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One of them is Looping way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If we need to repeat a statement for specific time we can do it.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For example ‘Python’ repeat 10 time on the screen.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“Python” will repeat until its condition is false 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41360" y="1535760"/>
              <a:ext cx="7992360" cy="403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00" y="1526400"/>
                <a:ext cx="8011080" cy="40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Different Loops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for loop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while loop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07360" y="1500120"/>
              <a:ext cx="2009520" cy="839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000" y="1490760"/>
                <a:ext cx="202824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: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generate number in different ways, using for loop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For example, generate even / odd number from 1 to 10.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repeat a </a:t>
            </a:r>
            <a:r>
              <a:rPr lang="en-US" dirty="0" smtClean="0"/>
              <a:t>statement </a:t>
            </a:r>
            <a:r>
              <a:rPr lang="en-US" dirty="0" smtClean="0">
                <a:solidFill>
                  <a:srgbClr val="002060"/>
                </a:solidFill>
              </a:rPr>
              <a:t>or set of </a:t>
            </a:r>
            <a:r>
              <a:rPr lang="en-US" dirty="0" smtClean="0"/>
              <a:t>statement </a:t>
            </a:r>
            <a:r>
              <a:rPr lang="en-US" dirty="0" smtClean="0">
                <a:solidFill>
                  <a:srgbClr val="002060"/>
                </a:solidFill>
              </a:rPr>
              <a:t>up to fixed time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For example repeat ‘Python Programming Language’ 10 times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iterate (getting one by one item) over sequence for example list, </a:t>
            </a:r>
            <a:r>
              <a:rPr lang="en-US" dirty="0" err="1" smtClean="0">
                <a:solidFill>
                  <a:srgbClr val="002060"/>
                </a:solidFill>
              </a:rPr>
              <a:t>tuple</a:t>
            </a:r>
            <a:r>
              <a:rPr lang="en-US" dirty="0" smtClean="0">
                <a:solidFill>
                  <a:srgbClr val="002060"/>
                </a:solidFill>
              </a:rPr>
              <a:t>, dictionary, string.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18240" y="392760"/>
              <a:ext cx="7412040" cy="3902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8880" y="383400"/>
                <a:ext cx="7430760" cy="39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 in range(start number, stop number):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</a:t>
            </a:r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for variable in sequence: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print(variable)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4160" y="1759320"/>
              <a:ext cx="6626160" cy="1714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1749960"/>
                <a:ext cx="664488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x in range(20):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print(x)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for x in range(10, 20):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print(x)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78760" y="1776960"/>
              <a:ext cx="2733120" cy="1732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9400" y="1767600"/>
                <a:ext cx="2751840" cy="17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For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in sequence: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Where sequence may be any string, list, tuple or dictionary (keys or items)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For Loop Problem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Write A Python Program To Generate Number From 50 To 1, Only Odd Numbers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23960" y="1634040"/>
              <a:ext cx="5349240" cy="40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4600" y="1624680"/>
                <a:ext cx="536796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7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254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513</cp:revision>
  <dcterms:created xsi:type="dcterms:W3CDTF">2021-11-08T00:20:31Z</dcterms:created>
  <dcterms:modified xsi:type="dcterms:W3CDTF">2022-08-02T11:25:21Z</dcterms:modified>
</cp:coreProperties>
</file>