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14:20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13320 3547 0,'0'-25'47,"25"25"-47,0 0 31,74 0 0,0 0-15,0 0-1,-24 0-15,-1-25 16,1 25 0,24 0-1,74-24 1,1-1-16,-50 0 15,0 25 1,-25 0 0,1 0-1,148 0 1,-50 0 0,-74 0-1,-49 0 1,-26 0-1,-24 0-15,0 0 16,0 0 0,-1 0-1,1-50 1,50 50 0,-75-24 187,49 24-188,26 0 1,-1-25 0,-24 25-1,24 0-15,25 0 16,0 0-1</inkml:trace>
  <inkml:trace contextRef="#ctx0" brushRef="#br0" timeOffset="260.3057">16743 3299 0,'25'0'0,"0"0"15,0 0 48,-1 0-16</inkml:trace>
  <inkml:trace contextRef="#ctx0" brushRef="#br0" timeOffset="4493.6128">15677 4614 0,'-25'24'16,"25"1"-1,-25 25 1,25 24 0,0-24-1,0 0 1,0 24-16,0 0 15,0 1 1,0-26 0,0-24-1,0 0 1,0 0 0,0 0-1,0-50 95,0 0-95,0 0 1,0 0-1,0 1 17,0-1-32,0 0 31,0-25-31,0 1 16,0 24-1,0 0 1,0 0-1,0 1-15,0-1 16,0 0 31,0 0-16,25 25 0,0 0 79,-1 0-95,1 0 1,0 0 15,0 0-15,-25 25 46,0 0-30,0 0-1,0-1 0,0 1 0,-25-25-15,25 25-16,0 0 16,-25-25 15,0 25 0,1-25-15,-1 24-1,0-24 17,25 25-1</inkml:trace>
  <inkml:trace contextRef="#ctx0" brushRef="#br0" timeOffset="5549.4012">15925 5011 0,'24'0'171,"1"0"-155,-25 24 15,0 1-15,0 0 15,0 0 0,0 0-15,0-1 31,0 1 15,-25-25-46,25-25 31,0 1-16,0-1-15,0 0-1,25 0 17,0 25-1,-25-25-15</inkml:trace>
  <inkml:trace contextRef="#ctx0" brushRef="#br0" timeOffset="6092.4198">16123 5060 0,'0'25'62,"0"0"-30,0 0-17,0-1 1,-25-24-16,25 50 15</inkml:trace>
  <inkml:trace contextRef="#ctx0" brushRef="#br0" timeOffset="6471.1114">16197 4986 0</inkml:trace>
  <inkml:trace contextRef="#ctx0" brushRef="#br0" timeOffset="7932.423">16272 5011 0,'-25'0'110,"25"24"-79,0 1-15,0 0-1,0 0 32,0-50 109,25 25-140,-25-25 0,25 25-1,-25-25 1,0 1-16,24-1 47,-24 50 93,0-1-124,0 1 15,0 0-15,0 0 15,0 0-15,0-1 46</inkml:trace>
  <inkml:trace contextRef="#ctx0" brushRef="#br0" timeOffset="9256.3241">16570 4614 0,'-25'24'93,"25"1"-61,-25-25-17,25 25 1,0 25-1,0-1 1,0 1 0,0 24-1,0 1 1,-25-26 0,25 1-1,0-25 1,0 0-16,0 24 15,0-24 1,0 0 0,0 0-1,0-1 1,0 1 0,0 0-1,0 25 1,0-1-1,0-24 1,0 0 15,25 0 1,0-25-1,0 0 16,-1-25-32,-24 0 17,25 25-17,-25-25 1,25 0-1,-25 1 1,0-1 47</inkml:trace>
  <inkml:trace contextRef="#ctx0" brushRef="#br0" timeOffset="10084.7082">16421 4936 0,'25'0'281,"-1"0"-250</inkml:trace>
  <inkml:trace contextRef="#ctx0" brushRef="#br0" timeOffset="11418.2348">17140 4589 0,'-25'0'0,"0"0"31,-24 49 0,-1 1-15,25-25-1,-24 24-15,49-24 16,-50 0 0,50 0 15,-25-25-16,25 50 1,-24-26-16,24 26 16,-25 24-1,25 1 1,0-50 0,0 24-1,0-24-15,0 0 31,0 0 1,0-1-17,0 1 17,0 0-17,25-25 48,-25 25-48,49-25-15,26 0 16,-26 25 0,1-25-1,-1 0 1,1 24-1,-25-24 1,0 25 0,-1-25-16,1 0 15,0 0 17</inkml:trace>
  <inkml:trace contextRef="#ctx0" brushRef="#br0" timeOffset="13279.1949">17562 4415 0,'0'0'0,"0"25"62,0 0 32,-25-25-78,25 25 30,0-1-30,0 1-16,0 0 31,0 0 1,0 0-17,0-1 1,0 1 15,0 0 47</inkml:trace>
  <inkml:trace contextRef="#ctx0" brushRef="#br0" timeOffset="14422.4212">17661 4514 0,'0'25'31,"-25"0"32,25 0-17,0 0 1,0-1-15,0 1 14,0 0-30,0 0 78</inkml:trace>
  <inkml:trace contextRef="#ctx0" brushRef="#br0" timeOffset="16295.9352">17810 5209 0,'0'-25'281,"25"25"-265,-1 0 15,1 0 0,0 0 0,25 0 1,-1 0-1,1 0-15,-1 0-1,-24-25 1,0 25-1,25 0-15,-26-24 32,51 24-17,-1-25 1,25 25 0,1 0-1,-51-25 1,1 25-1,0 0 1,-26 0 0,1 0-16,0-25 15,0 25 17,0 0-17,-1 0 1,26 0-1,24 0 1,1 0-16,-26 0 16,1 0-1,-25 0 1,24 0 0,-24 0 15</inkml:trace>
  <inkml:trace contextRef="#ctx0" brushRef="#br0" timeOffset="17441.2488">19521 4291 0,'-25'0'47,"25"25"0,-24 0 0,24 0-16,0-1-31,0 1 31,0 0 16,0 0 16,0 0 15</inkml:trace>
  <inkml:trace contextRef="#ctx0" brushRef="#br0" timeOffset="18699.7668">19645 4266 0,'0'25'32,"0"0"61,0 0-14,0 0-48,0-1-31,0 1 94,0 0-16,0 0 15,0 0-77,0-1 47</inkml:trace>
  <inkml:trace contextRef="#ctx0" brushRef="#br0" timeOffset="20677.7131">19893 4291 0,'25'0'78,"0"0"-16,0 0-46,-25 25-16,25-25 16,-1 25-1,1 0 16,0-25-15,0 24 0,0 1-1,-1 25 1,26 49 0,-25-49-16,0 24 15,-1-24 1,-24-1-1,0-24 1,0 0 0,0 0 15,0 0-15,0-1 15,0 1-16,0 0 17,0 0-17,0 0-15,0-1 16,0 1 0,-24 0-1,24 0 1,-25 0-1,25-1-15,-25-24 16,0 25 0,25 0-1,-49 0 1,49 0 0,-50-1-1,25 1 1,-24-25-1,49 25-15,-25-25 16,-25 25 15,25-25-15,1 25-16,-26-1 16,0 1 15,50 0 0,-24-25-15,24 25-1,-25-25 1,0 0 31,25 25-32,-25-25 17</inkml:trace>
  <inkml:trace contextRef="#ctx0" brushRef="#br0" timeOffset="30766.3937">15230 6176 0,'25'0'109,"0"0"-93,-1 0 31,1 0-16,0 0-15,0 0-1,0 0 1,0 0 0,24 0-1,1-24 1,-25 24 0,-1 0-1,1 0 1,25 0-16,-25 0 31,-1 0 0,1 0-15,0 0 0,0 0-1,24 0 1,1 0-16,24-25 15,-24 25 1,0 0 0,-26-25-1,1 25 1,0 0 62</inkml:trace>
  <inkml:trace contextRef="#ctx0" brushRef="#br0" timeOffset="46169.1008">20563 4638 0</inkml:trace>
  <inkml:trace contextRef="#ctx0" brushRef="#br0" timeOffset="48388.6752">20637 5159 0,'0'25'93,"-24"0"-61,24 0-1,-25 0 0,-25 24 0,25-49-15,1 50 0,-1-50 15,25 25-31,-25-1 31,0-24 32</inkml:trace>
  <inkml:trace contextRef="#ctx0" brushRef="#br0" timeOffset="157370.4359">10740 11981 0,'0'-25'47,"25"0"15,25 25-62,24 0 31,50-50-15,25 1 0,-25-1-16,25 1 15,0-1 1,-50 25-1,-25 0 1,1 25 0,-1-24-1,-49 24-15,0 0 16,0 0 0,-1 0 30,1 0 33,-25 74-64,25 0 1,-25 26-1,0 98 1,0 1 0,0 49-16,0-25 15,0-25 1,0-24 0,0 0-1,0 148 1,0-24-1,0-75 1,0-50 0,0-48-1,0 23 1,0-24 0,0-49-1,0-1-15,0 1 16,0-1-1,0-24 1,0-1 0,0-24 15,0 49 250,0 1-265,0 49-1,-50 25 1,26 24 0,-100 199-1,74-49 1,25-125 0,0-74-1,25 25 1,-24-50-16,24-24 15,0 24 1,0 75 0,0-50-1,-25-50 1,25-24 0,0 24-1,0-49 1,0 0-16,0 0 15,0 49 1,0-49 0,0 0-1,-25-1 1,25 1 0,0 0-1,0 0 1,-25 0-1,-24-1 1,24 1 0,0 0-1,0 0 1,0 0 0,1-25-16,-1 24 15,-25 1 1,1-25-1,24 0 1,0 0 0,-25 25-1,-24-25 1,49 25 0,-25-25-1,26 0 1,-26 0-1,0 0 1,1 0 0,24 0-1,0 0 1,0 0 0,1 0-1,-1 0 1,0 0-1,-25 0 1,26 0 0,-1 0-1,0 0 1,0 0 15,0 0 0,1 0 1,-1 0-17,0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17:36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8012 10195 0,'0'25'141,"0"-1"-126,0 1 17,0 0-1,0 0-31,0 0 15,0-1 17,0 1 30,25-25 79,24 0-110,1 0-15,-25-25-1,24 25 1,26-24 0,-26-26-1,1 50 1,-25-25-1,49 0-15,-24 1 16,-1-1 0,1 0-1,24 0 1,-24-24 0,-25 49-1,24-25 1,1 0-1,-25 25 1,-25-25 15,25 25-15,-1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551752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</a:rPr>
              <a:t>Python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dvantages</a:t>
            </a:r>
            <a:endParaRPr lang="en-US" sz="2800" b="1" dirty="0" smtClean="0">
              <a:solidFill>
                <a:schemeClr val="bg2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15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Easy And Simple Syntax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Strong Community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Readability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Power Full Libraries 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Libraries To Work With Following Fields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Web Development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	Data Science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	Data Analytics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	Artificial Intelligence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	Machine Learning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15 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95120" y="1187640"/>
              <a:ext cx="3634560" cy="535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5760" y="1178280"/>
                <a:ext cx="3653280" cy="53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47223" y="331471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Portability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Open Source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Easy To Learn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Most Trended One Programming Language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Take Less Time To Develop Any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High Quality Software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High Scope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15 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84320" y="3607560"/>
              <a:ext cx="339480" cy="13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960" y="3598200"/>
                <a:ext cx="35820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4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16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  <a:r>
              <a:rPr lang="en-US" sz="24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9070</TotalTime>
  <Words>57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417</cp:revision>
  <dcterms:created xsi:type="dcterms:W3CDTF">2021-11-08T00:20:31Z</dcterms:created>
  <dcterms:modified xsi:type="dcterms:W3CDTF">2022-08-02T11:28:44Z</dcterms:modified>
</cp:coreProperties>
</file>