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5T01:00:10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5928 0,'25'0'157,"0"0"-142,0 0 1,0 0 0,24 0-1,26 0 1,-1 0-1,0 0 1,26 0-16,-26 0 16,25 0-1,25 0 1,-25 0 0,26 0-1,23 0 1,-24 25-16,-49-25 15,-26 0 1,1 0 0,0 0-1,-26 0 1,1 0 0,25 25-16,-25-25 15,-1 0 1,1 0-1,25 0 1,-25 0 0,-1 0-16,1 0 78,0 0-63,0 0 1,0 0 15,-1 0 47,1 0-15,0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9T22:06:29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22101 1488 0,'0'25'109,"0"0"-93,0 24-1,0-24 17,0 0-1,25-25 47,24 0-47,-49-25-15,25 25-1,-25-25 1,25 1 0,0-1-1,-25 0 17,25 25-17</inkml:trace>
  <inkml:trace contextRef="#ctx0" brushRef="#br0" timeOffset="4502.4613">10294 4217 0,'0'25'62,"0"-1"-30,0 1-17,0 25 1,0-25 0,0 24-16,0-24 15,0 0 1,0 0-1,25-25 48,0 0-47,24 0-1,-24-50 1,25 0-1,-1 26 1,1-26-16,-1 0 16,26 1-1,-1-26 1,-24 51 0,-1-1-1,-49 0 1,50 25-16,-25-25 31</inkml:trace>
  <inkml:trace contextRef="#ctx0" brushRef="#br0" timeOffset="18246.6892">2480 8632 0,'50'0'141,"0"0"-141,24 0 15,-24 0 1,-1 0-1,1 0 1,-25 0 0,49 0-16,-24 0 15,-1 0 1,1 0 0,-25 0-1,49 0 1,-49 0-1,0-25 1,0 25 0,-1 0-1,1 0 17,0-25-17,0 25 16,0 0-15</inkml:trace>
  <inkml:trace contextRef="#ctx0" brushRef="#br0" timeOffset="40827.3862">5854 9798 0,'0'25'156,"0"-1"-125,0 1-15,25-25-1,0 0 1,-1 0 15,1 0 1,0 0-1,0 0-16,0-25 1,-1-24 0,26 24-1,0-49 1,24 24 0,-49 25-1,24 0-15,1 1 16,-50-1-1,25 25 1</inkml:trace>
  <inkml:trace contextRef="#ctx0" brushRef="#br0" timeOffset="46424.1199">1563 10666 0,'0'50'110,"24"-26"-79,1 1-15,-25 0-1,25-25 1,0 0 31,0 0-32,0 0 1,-1-25 0,26-74-1,0 49 1,-26 26 0,1-26-1,0 50 1,-25-25-16</inkml:trace>
  <inkml:trace contextRef="#ctx0" brushRef="#br0" timeOffset="47686.9678">8756 12799 0,'0'25'78,"25"0"-63,-25 0 1,25-1 0,-1-24-1,1 0 32,0 0-16,0 0 1,24 0-17,26-49-15,24-1 16,25-74-1,-25 25 1,100-50 0,-100 75-1,-49 24 1,-26 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4T16:29:28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15453 6003 0,'25'0'94,"50"0"-78,24 0-1,0 0 1,0 0-16,0 0 16,25 0-1,-49 25 1,-1-25 0,1 24-1,148 1 1,0 0-1,0-25 1,-24 25-16,-50 0 16,-50-25 15,-25 0-31,1 0 16,24 0-1,0 0 1,-49 0-1,-25 0-15,-1 0 16,1 0 250,25 0-251,24 0-15,1 0 16,-26 0 0,-24 0-1,0 0 1,0 0-1,-1 0 1,1 0 0,25 0-1,-1 0-15,1 0 16,-25 0 0,0 0-1,-1 0 1,1 0 62</inkml:trace>
  <inkml:trace contextRef="#ctx0" brushRef="#br0" timeOffset="1650.1227">17686 5432 0,'0'-25'62,"25"25"-31,198 0-15,25 0 0,49 0-1,-24 0 1,-25 0-1,0 0 1,-99 0 0,0 0-1,0 25-15,-25 25 16,-50-50 0,26 0-1,-26 0 1,0 0-1,-24 0 1,0 0 0,24 0-1,-24 0-15,-26-25 16,26 25 203,0 0-204,-26 0 1,1 0 0,25 0-16,-25 0 31,-1 0-16,1 0 1,25 0 0,-25 0-1,24 0-15,1 0 16,-25 0 0,0 0 15,-1 0 0</inkml:trace>
  <inkml:trace contextRef="#ctx0" brushRef="#br0" timeOffset="12643.3545">7764 7045 0,'0'24'141,"0"1"-110,0 25-15,25-50-1,-25 25 1,0-1 46,24-24-30,1 0 14,0 0-30,49-24 0,-49-1-1,50-25 1,49-49-16,-50 25 16,-24 49-1,-50-25 1,25 50 15,-1 0 16,-24-25-31</inkml:trace>
  <inkml:trace contextRef="#ctx0" brushRef="#br0" timeOffset="16665.5868">9550 7069 0,'0'25'156,"0"0"-125,25 0-15,-25 24 15,24-49-15,-24 25 0,25 0-1,25-25 95,24 0-95,100-149 1,-25 50-1,-25 25 1,-99 49 0,-1 25-16,-24-25 15,25 25 17,0 0-1,25-25-16,-50 0-15</inkml:trace>
  <inkml:trace contextRef="#ctx0" brushRef="#br0" timeOffset="30886.7074">3051 10393 0,'25'25'125,"0"-25"-94,-25 25-15,49-25-16,-49 25 15,25-1 1,25-24-1,-1 25 17,-24 0-17,0 0-15,24 0 16,-49-1 0,50-24-1,-25 50 1,24-25-1,1 24 1,-25-24-16,24 25 16,-49-25 15,25-25-15,-25 24 15,25-24-31,-25 25 31</inkml:trace>
  <inkml:trace contextRef="#ctx0" brushRef="#br0" timeOffset="31854.8068">3671 10641 0,'0'25'93,"25"0"-77,0-25-16,-25 25 16,25-25-1,-25 24 1,24 1 15,1 0-15,-25 0 15,25-25-15,-25 25 31,0-1-32,0 1 16,-25 0 1,0 0-17,-49 0 1,49-25 0,0 24-1,0-24 1,1 0-16,-1 0 31,25 25 0</inkml:trace>
  <inkml:trace contextRef="#ctx0" brushRef="#br0" timeOffset="40127.8742">9674 11782 0,'0'25'78,"25"-25"-47,24 0-31,1 25 16,-1-25 0,1 25-1,0-25 1,-1 0-1,-24 0 1,25 0 0,-1 0-1,1 0-15,24 0 16,1 24 0,-26-24-1,-24 0 1,-25 25-1,25-25 1,0 0 0</inkml:trace>
  <inkml:trace contextRef="#ctx0" brushRef="#br0" timeOffset="50272.044">9054 10517 0,'25'0'157,"24"0"-142,26 0-15,-1 25 16,-24-25 0,-1 0-1,1 0 1,-1 0-1,1 0 1,-25 0-16,24 0 16,1 0-1,-25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4T16:52:39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8508 5308 0,'0'-25'47,"0"1"-16,50 24 0,-1 0-15,1 0-16,-1 0 15,1 24 1,0-24 0,-1 25-1,26-25 1,24 25 0,50-25-16,-25 25 15,74-25 1,-24 0-1,-100 0 1,-24 0 0,-1 0-1,-24 0 1,0 0 0,0 0-1,0 0 1,24 0-1,-24 0 1,0 0-16,0 0 16,24 0-1,1 25 1,-25-25 0,24 0-1,-24 0 1,0 0-16,0 0 15,0 0 1,-1 0 0,1 0-1,0 0 17,0 0 30</inkml:trace>
  <inkml:trace contextRef="#ctx0" brushRef="#br0" timeOffset="2253.4934">15553 5407 0,'49'0'79,"50"0"-64,75 0 1,124 25-1,49 0 1,124 25 0,-198-1-1,-149-24-15,0 0 16,-49-25 0,-1 0-1,-24 0 1,-1 25-1,1-25 1,24 24 0,-24-24-1,-1 0 1,-24 0-16,0 0 16,0 0-1,0 0 16,-1 0-15,1 0 15,-25 25 360,0 0-94</inkml:trace>
  <inkml:trace contextRef="#ctx0" brushRef="#br0" timeOffset="37984.2954">6524 7193 0,'0'25'141,"0"0"-110,0 0-15,0 0-1,0-1 1,0 26 0,0-25-1,0 0 1,24-25 31,1 0 46,25 0-77,24-75 0,25 26-1,-24-26 1,-25 50 0,-1 1-1,-24 24 16,0-25 16,0 25-31,-25-25 15</inkml:trace>
  <inkml:trace contextRef="#ctx0" brushRef="#br0" timeOffset="51754.5773">4167 10492 0,'50'0'110,"24"0"-95,50 0 1,50 0 0,49 0-1,50 0 1,198 75 0,-74-26-1,-149 1 1,-25 0-1,-123-26-15,-26 1 16,-24-25 0,-1 0-1,26 0 1,-51 0 0,1 0-16,0-25 15,25-24 1,24 49 218,1 0-234,-26 0 31,1 0-31,-1 0 16,-24 0 0,0 0-1,25 0 1,24 0 0,0 0-16,1 0 15,-26 0 1,1 0-1,-25 0 1,0 0 0,-1 0 15,1 0 47</inkml:trace>
  <inkml:trace contextRef="#ctx0" brushRef="#br0" timeOffset="61803.2521">6573 11534 0,'25'0'172,"25"0"-156,-26 0 0,1 0-1,25 0 1,-1 0-1,1 0 1,-25 0-16,25 0 16,24 0-1,-49 0 1,24 0 0,1 0-1,0 0-15,-1 0 16,1 0-1,-25 0 1,-1-25 0,26 25-1,0 0 1,-1 0 0,-24 0-1,0 0 1,0 0-1,-1 0 48,1 0-16,0 25 359,0-25-375,0 25-15,-1-25 0,1 0-1,0 0 32,0 25-31,0-25-1,-1 0 17,1 0 14,-25 25 1,25-25-15,-25 24 155,25-24 297,0 0-155,-1 0-267,1 0-15,0 0-31,0 0 46,0 0 1,0 0 30,-1 0-61,1 0-1,0 0 0,0 0 0,0 0-15,-1 0 62,-24-24 422,25 24-172</inkml:trace>
  <inkml:trace contextRef="#ctx0" brushRef="#br0" timeOffset="63728.1675">10294 11261 0,'50'0'125,"-26"0"-110,76-24-15,-1-1 16,-25 25 0,50 0-1,50-50 1,24 25-1,-24 0 1,-50 25-16,-50 0 16,-49-24-1,0 24 1,0 0 0</inkml:trace>
  <inkml:trace contextRef="#ctx0" brushRef="#br0" timeOffset="64745.0482">11137 10939 0,'50'0'94,"0"0"-78,24 0-1,0 0 1,26 0-1,-1 0 1,-25 0 0,-24 0-1,-1 0 1,-24 0-16,25 0 16,-25 0 30,-25 25 33,0-1-64,0 1-15,-25 25 16,0-25-1,0 24 1,-24 1 0,-1 0-1,0-1 1,50-24 0,-24 0-1,-1 24-15,0-49 16,25 50-1,-25-25 17,25 0-17,-25-25 1,25 24 0,0 1 30</inkml:trace>
  <inkml:trace contextRef="#ctx0" brushRef="#br0" timeOffset="84679.618">7392 10418 0,'25'0'156,"-1"0"-140,26 0 0,-25 0 15,0 0 0,-1 0 32,1 0-17,0 0-30,0 0 31,0 0 47,-1 0-63,1 0-15,0 0 30,0 0 111</inkml:trace>
  <inkml:trace contextRef="#ctx0" brushRef="#br0" timeOffset="108991.9595">7516 12452 0,'25'0'78,"24"0"-62,-24 0-1,0 0-15,0 0 16,49 0 0,0 0-1,1 0 1,-1 0-1,26 25 1,-26-25-16,0 0 16,-24 0-1,0 0 1,-1 25 0,-24-25-1,0 0 1</inkml:trace>
  <inkml:trace contextRef="#ctx0" brushRef="#br0" timeOffset="109924.7161">8434 12278 0,'49'25'78,"-49"0"-62,50 0 0,-25 24-1,-1-24 1,51 0-16,-50 0 15,24 0 1,1-1 0,-25-24 15,-25 25-15,0 0 30,0 25-14,-25-1-17,0-24 1,-25 49 0,26-49-1,-1 0 1</inkml:trace>
  <inkml:trace contextRef="#ctx0" brushRef="#br0" timeOffset="111954.6667">9525 12427 0,'0'-25'0,"25"25"16,49-24 0,25 24-1,-24-25 1,-50 25-1,-1 0-15,1 0 16,-74 0 125,24 0-126,-25 0 1,1 25-16,-1-1 16,25-24-1,0 0 16,1 0 1,24 25-32,-25-25 62,25 25-46,0 0 46,0 0-46,0-1 0,0 1-1,0 0 1,0 25-16,0-26 15,0 1 1,0 0 15,25-25 94,-1-25-109,1 25 15,0 0 16,0 0-31,0 0-1,-1 0 17,1 0-17,0 0 32,0 0-16,-25 25 1,25 0-17,-1 0 16,-24-1-15,0 1 15,0 0 16,0 0-16,0 0 1,0-1-17,-24-24 1,24 25 0,-25-25-1,0 50-15,0-50 16,0 49-1,-24-24 1,24 0 0,0-25-1</inkml:trace>
  <inkml:trace contextRef="#ctx0" brushRef="#br0" timeOffset="113080.2067">9798 10815 0,'0'25'94,"0"-1"-63,0 1-15,0 0 0,0 0-1,0 0 1,0-1 15,0 1-15,0 0 15,0 0 0</inkml:trace>
  <inkml:trace contextRef="#ctx0" brushRef="#br0" timeOffset="114714.7829">9897 10914 0,'0'25'109,"0"0"-77,0-1-1,0 1-31,25-25 15,0 25 1,-1-25 31,-24 25-31,25-25 15,0 0-16,0 0 1,0 0 62,-25-25 47,0 0-109,0 0 15,0 1 32,-25 24-32,0 0-16,0 0 32,0 0-15,1 0 77,-1 0-93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5T15:38:10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15429 5383 0,'49'0'109,"26"0"-93,24 0-1,25 0 1,297 0-1,-73 0-15,-75 0 16,-125 0 0,1 0-1,-50 24 1,-24-24 0,-26 25-1,26 0-15,-26-25 16,-24 0-1,0 0 1,25 0 0,-50 25-1,25-25 173,49 0-173,174 0 1,50 0 0,49 0-1,25 0 1,-149 0 0,-24 0-16,-26 0 15,100 0 1,-50 25-1,-49-1 1,-25 1 0,-75-25-1,-24 25 1,-25-25 0,-1 25-16,26-25 31,-25 0 0,0 0 0,-1 0 1,1 0-32,0 0 15,0 0 1,0 0-1,0 0 48</inkml:trace>
  <inkml:trace contextRef="#ctx0" brushRef="#br0" timeOffset="11210.4087">11385 6176 0,'50'0'47,"-25"0"-47,24 0 16,1 0-1,99 0 1,49 0 0,-49 0-1,-50 0 1,-24 0-16,-50 0 16,24 0-1,1 0 1,-25 0-1,24 0 1,26 25-16,-1-25 16,0 0-1,26 0 1,-51 0 0,50 0 249,-24 0-249,-26 0-1,1 0 1,24 0 0,-49 0-1,25 0-15,74 0 16,-25 0 0,-24 25-1,-26-25 1,1 0-1,-1 0 1,1 25 15,-25-25-31,0 0 16,-1 0 31,1 0 31</inkml:trace>
  <inkml:trace contextRef="#ctx0" brushRef="#br0" timeOffset="16526.1901">2555 9475 0,'25'0'172,"-1"0"-157,51 0 1,-50 0-16,124 0 16,24 0-1,26 0 1,-100 0 0,0 0-1,-49 0-15,-1 0 16,1 0-1,-25 0 1,-1 0 0,1 0-1,25 0 1,-25 0 0,0 0-16,-1 0 109</inkml:trace>
  <inkml:trace contextRef="#ctx0" brushRef="#br0" timeOffset="42630.2088">4142 12774 0,'0'-24'78,"0"-1"-47,50 25 0,0 0-15,-1 0-1,50 0 1,1 0 0,73 0-16,-74 0 15,1 0 1,-26 0 0,-24 0-1,-25 0 1,24 0-1,1 0-15,-1 0 16,-24 0 0,0 0-1,0 0 17</inkml:trace>
  <inkml:trace contextRef="#ctx0" brushRef="#br0" timeOffset="43922.0012">5804 12725 0,'25'0'78,"0"-25"-47,49 25-31,150-25 16,-1 0 0,0 1-1,-124 24 1,0 0-1,1-25 1,-26 25 0,50 0-1,-49 0 1,-1 0 0,0 0-1,-49 0-15,0 0 16,0 0-1,0 0 1,-1 0 0,1 0 15,0 0 0</inkml:trace>
  <inkml:trace contextRef="#ctx0" brushRef="#br0" timeOffset="71134.1577">4167 11881 0,'0'-24'47,"75"24"797,-26 0-828,-24 0-1,0 0 1,0 0-1,-50 0 267,0 0-267,0 0 32,0 0 0,1 0 0,-1 0 0,25 24 0,-25-24-16,25 25-15,0 0-1,0 0 32,0 24 0,-25-24-47,25 25 16,-25-25-1,25 24 1,0-24-1,0 0 1,0 25-16,-24-1 16,24 1-1,0-25 1,-25 24 0,25 26-1,0-1 1,0-49-16,0 0 15,-25-1 1,25 1 0,0 0-1,0 0 1,0 0 15,0-1-31,0 1 31,0 0 1</inkml:trace>
  <inkml:trace contextRef="#ctx0" brushRef="#br0" timeOffset="72326.6865">3994 12502 0,'24'0'234,"1"0"-202,0 0-32,0 0 15,24 0 17,-24 0-1,0 0 0,0 0 0,0 0 1,-1 0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5T15:44:46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18231 6251 0,'50'0'47,"49"0"-31,-24 0 0,-1 0-16,1 0 15,-1 0 1,-24 0-1,222 0 1,76 0 0,-26-25-1,-74 0 1,0 0 0,-49 1-1,-26 24-15,-49 0 16,50 0-1,-100 0 1,-24 0 0,0 0-1,-26 0 1,26 0 0,-25 0-1,99 0 220,-50 0-220,1 0-15,-26 0 16,-24 0-1,0 0 1,24 24 0,-24-24-1,25 0 1,-1 0-16,-24 0 16,0 25 15,0-25-16,0 0 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4"/>
            <a:ext cx="5101614" cy="290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</a:t>
            </a:r>
            <a:r>
              <a:rPr lang="en-US" sz="4400" b="1" dirty="0" smtClean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(Five)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28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 Built </a:t>
            </a:r>
            <a:r>
              <a:rPr lang="en-US" sz="28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47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More </a:t>
            </a:r>
            <a:r>
              <a:rPr lang="en-US" sz="32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String Built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Method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2060"/>
                </a:solidFill>
                <a:latin typeface="Calibri (Body)"/>
              </a:rPr>
              <a:t>isupper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replace()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index()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title()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2060"/>
                </a:solidFill>
                <a:latin typeface="Calibri (Body)"/>
              </a:rPr>
              <a:t>isspace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()	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47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4960" y="2134080"/>
              <a:ext cx="696960" cy="1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2124720"/>
                <a:ext cx="7156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47: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String Method </a:t>
            </a:r>
            <a:r>
              <a:rPr lang="en-US" sz="4000" b="1" dirty="0" err="1">
                <a:solidFill>
                  <a:srgbClr val="002060"/>
                </a:solidFill>
                <a:latin typeface="Calibri (Body)"/>
              </a:rPr>
              <a:t>isupper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()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It will return true if all the character in string are upper case otherwise false will return. It used to check, whether string is in upper mode or not.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string.isupper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“JAFRICODE”</a:t>
            </a:r>
          </a:p>
          <a:p>
            <a:r>
              <a:rPr lang="en-US" dirty="0">
                <a:solidFill>
                  <a:srgbClr val="002060"/>
                </a:solidFill>
              </a:rPr>
              <a:t>str1 = “</a:t>
            </a:r>
            <a:r>
              <a:rPr lang="en-US" dirty="0" err="1">
                <a:solidFill>
                  <a:srgbClr val="002060"/>
                </a:solidFill>
              </a:rPr>
              <a:t>hOW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aRe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yoU</a:t>
            </a:r>
            <a:r>
              <a:rPr lang="en-US" dirty="0">
                <a:solidFill>
                  <a:srgbClr val="00206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str.isupper</a:t>
            </a:r>
            <a:r>
              <a:rPr lang="en-US" dirty="0" smtClean="0">
                <a:solidFill>
                  <a:srgbClr val="002060"/>
                </a:solidFill>
              </a:rPr>
              <a:t>())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print(str1.isupper())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True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False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2680" y="535680"/>
              <a:ext cx="7456680" cy="4107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320" y="526320"/>
                <a:ext cx="7475400" cy="41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47: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String Method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replace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()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</a:t>
            </a:r>
            <a:r>
              <a:rPr lang="en-US" dirty="0" smtClean="0">
                <a:solidFill>
                  <a:srgbClr val="002060"/>
                </a:solidFill>
              </a:rPr>
              <a:t>used to replace one character or set of character to other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Syntax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string.replace</a:t>
            </a:r>
            <a:r>
              <a:rPr lang="en-US" dirty="0" smtClean="0">
                <a:solidFill>
                  <a:srgbClr val="002060"/>
                </a:solidFill>
              </a:rPr>
              <a:t>(old, new)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“How are you </a:t>
            </a:r>
            <a:r>
              <a:rPr lang="en-US" dirty="0" err="1" smtClean="0">
                <a:solidFill>
                  <a:srgbClr val="002060"/>
                </a:solidFill>
              </a:rPr>
              <a:t>ali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x = </a:t>
            </a:r>
            <a:r>
              <a:rPr lang="en-US" dirty="0" err="1" smtClean="0">
                <a:solidFill>
                  <a:srgbClr val="002060"/>
                </a:solidFill>
              </a:rPr>
              <a:t>str.replace</a:t>
            </a:r>
            <a:r>
              <a:rPr lang="en-US" dirty="0" smtClean="0">
                <a:solidFill>
                  <a:srgbClr val="002060"/>
                </a:solidFill>
              </a:rPr>
              <a:t>(“</a:t>
            </a:r>
            <a:r>
              <a:rPr lang="en-US" dirty="0" err="1" smtClean="0">
                <a:solidFill>
                  <a:srgbClr val="002060"/>
                </a:solidFill>
              </a:rPr>
              <a:t>ali</a:t>
            </a:r>
            <a:r>
              <a:rPr lang="en-US" dirty="0" smtClean="0">
                <a:solidFill>
                  <a:srgbClr val="002060"/>
                </a:solidFill>
              </a:rPr>
              <a:t>", “</a:t>
            </a:r>
            <a:r>
              <a:rPr lang="en-US" dirty="0" err="1" smtClean="0">
                <a:solidFill>
                  <a:srgbClr val="002060"/>
                </a:solidFill>
              </a:rPr>
              <a:t>jafri</a:t>
            </a:r>
            <a:r>
              <a:rPr lang="en-US" dirty="0" smtClean="0">
                <a:solidFill>
                  <a:srgbClr val="002060"/>
                </a:solidFill>
              </a:rPr>
              <a:t>")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print(x)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Result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How are you </a:t>
            </a:r>
            <a:r>
              <a:rPr lang="en-US" dirty="0" err="1" smtClean="0">
                <a:solidFill>
                  <a:srgbClr val="002060"/>
                </a:solidFill>
              </a:rPr>
              <a:t>jafri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98360" y="1946520"/>
              <a:ext cx="6429600" cy="2340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000" y="1937160"/>
                <a:ext cx="6448320" cy="23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4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47: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String Method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index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()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It used to find index number of any character or set of character in a specific string. It return index number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Syntax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string.index</a:t>
            </a:r>
            <a:r>
              <a:rPr lang="en-US" dirty="0" smtClean="0">
                <a:solidFill>
                  <a:srgbClr val="002060"/>
                </a:solidFill>
              </a:rPr>
              <a:t>(char or set of char)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</a:t>
            </a:r>
            <a:r>
              <a:rPr lang="en-US" dirty="0" smtClean="0">
                <a:solidFill>
                  <a:srgbClr val="002060"/>
                </a:solidFill>
              </a:rPr>
              <a:t> = “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 Website”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x = </a:t>
            </a:r>
            <a:r>
              <a:rPr lang="en-US" dirty="0" err="1" smtClean="0">
                <a:solidFill>
                  <a:srgbClr val="002060"/>
                </a:solidFill>
              </a:rPr>
              <a:t>str.index</a:t>
            </a:r>
            <a:r>
              <a:rPr lang="en-US" dirty="0" smtClean="0">
                <a:solidFill>
                  <a:srgbClr val="002060"/>
                </a:solidFill>
              </a:rPr>
              <a:t>(‘website')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y = </a:t>
            </a:r>
            <a:r>
              <a:rPr lang="en-US" dirty="0" err="1" smtClean="0">
                <a:solidFill>
                  <a:srgbClr val="002060"/>
                </a:solidFill>
              </a:rPr>
              <a:t>str.index</a:t>
            </a:r>
            <a:r>
              <a:rPr lang="en-US" dirty="0" smtClean="0">
                <a:solidFill>
                  <a:srgbClr val="002060"/>
                </a:solidFill>
              </a:rPr>
              <a:t>(‘C')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print(x)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print(y)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10</a:t>
            </a:r>
          </a:p>
          <a:p>
            <a:r>
              <a:rPr lang="en-US" dirty="0">
                <a:solidFill>
                  <a:srgbClr val="002060"/>
                </a:solidFill>
              </a:rPr>
              <a:t>5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00120" y="1893240"/>
              <a:ext cx="5027760" cy="281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760" y="1883880"/>
                <a:ext cx="5046480" cy="28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7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47: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String Method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title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()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itle method is used to convert first character of each world to uppercase and remaining character will be in lowercase.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string.title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</a:t>
            </a:r>
            <a:r>
              <a:rPr lang="en-US" dirty="0" smtClean="0">
                <a:solidFill>
                  <a:srgbClr val="002060"/>
                </a:solidFill>
              </a:rPr>
              <a:t> = “</a:t>
            </a:r>
            <a:r>
              <a:rPr lang="en-US" dirty="0" err="1" smtClean="0">
                <a:solidFill>
                  <a:srgbClr val="002060"/>
                </a:solidFill>
              </a:rPr>
              <a:t>aisaL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zAmIr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</a:p>
          <a:p>
            <a:r>
              <a:rPr lang="en-US" dirty="0">
                <a:solidFill>
                  <a:srgbClr val="002060"/>
                </a:solidFill>
              </a:rPr>
              <a:t>r</a:t>
            </a:r>
            <a:r>
              <a:rPr lang="en-US" dirty="0" smtClean="0">
                <a:solidFill>
                  <a:srgbClr val="002060"/>
                </a:solidFill>
              </a:rPr>
              <a:t>esult  = </a:t>
            </a:r>
            <a:r>
              <a:rPr lang="en-US" dirty="0" err="1" smtClean="0">
                <a:solidFill>
                  <a:srgbClr val="002060"/>
                </a:solidFill>
              </a:rPr>
              <a:t>str.title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rint(result)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Faisal Zamir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9800" y="1937880"/>
              <a:ext cx="6554880" cy="267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1928520"/>
                <a:ext cx="6573600" cy="26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9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47: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String Method </a:t>
            </a:r>
            <a:r>
              <a:rPr lang="en-US" sz="4000" b="1" dirty="0" err="1">
                <a:solidFill>
                  <a:srgbClr val="002060"/>
                </a:solidFill>
                <a:latin typeface="Calibri (Body)"/>
              </a:rPr>
              <a:t>isspace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()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It will return true, if all the character are white spaces. It find only whitespace in a string. If any one character in non whitespace then it return false.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tring.isspace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tr</a:t>
            </a:r>
            <a:r>
              <a:rPr lang="en-US" dirty="0" smtClean="0">
                <a:solidFill>
                  <a:srgbClr val="002060"/>
                </a:solidFill>
              </a:rPr>
              <a:t> = “ ”</a:t>
            </a:r>
          </a:p>
          <a:p>
            <a:r>
              <a:rPr lang="en-US" dirty="0" err="1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tr.isspace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True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563160" y="2214720"/>
              <a:ext cx="1268640" cy="36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3800" y="2205360"/>
                <a:ext cx="12873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4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48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17142" y="1633679"/>
            <a:ext cx="6980401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(Five)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Their Solution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Practice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11960</TotalTime>
  <Words>333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513</cp:revision>
  <dcterms:created xsi:type="dcterms:W3CDTF">2021-11-08T00:20:31Z</dcterms:created>
  <dcterms:modified xsi:type="dcterms:W3CDTF">2022-10-19T22:14:19Z</dcterms:modified>
</cp:coreProperties>
</file>