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1:37:28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11956 0,'24'-25'109,"1"0"-78,25 25 1,-25-25-17,-1 25-15,1 0 16,0 0 15,-25 25 32,0 0-48,0 0 16,0 0 1,25-25 93,0 0-110,-1 24 17,-24 1-1,25-25-16,-25 25 1,25-25 0,-25 25-1,0 24 17,0-24-1,0 0-16,0 0 1,0 0 47</inkml:trace>
  <inkml:trace contextRef="#ctx0" brushRef="#br0" timeOffset="825.7154">8086 11857 0,'0'24'63,"-24"-24"-48,-1 0 1,25 25 0,-25-25-16,25 25 15,-25 0 16,25 0-15,-50 49 0,26 0-1,24-49 1,0 0 0,-25-25-1,25 25 16,0-50 94</inkml:trace>
  <inkml:trace contextRef="#ctx0" brushRef="#br0" timeOffset="1476.7996">7888 11956 0,'0'25'141,"25"-1"-126,-25 1 1,49 0 0,-24 25-1,0-50 1,0 49-1,0-49-15,-1 25 16,1-25 31</inkml:trace>
  <inkml:trace contextRef="#ctx0" brushRef="#br0" timeOffset="3053.1763">8458 11708 0,'0'-25'141,"50"25"-125,-25 0-1,0-25 1,24 25-16,-24 0 15,0 0 17,-25 25 77,0 0-93,0 0-1,0-1 17,0 1 14,0 0 1,25-25-31,49 25 0,0 0-1,-24-1 1,-25-24-1,0 25 1,-25 0 62,0 0-62,-25 0 31,0-1 0,25 1-32,-25-25 1,25 25 15,-49-25-15,49 25-1,-25-25 1,0 25 0,0-25-1,25 24 1,-25-24-1,-24 50 1,24-50 0,0 25-1,25 0 1,-25 0 0,1-1 15</inkml:trace>
  <inkml:trace contextRef="#ctx0" brushRef="#br0" timeOffset="5836.8138">4490 9376 0,'-25'0'16,"25"50"125,25-25-126,-25 24-15,24-24 16,-24 0-1,25 0 17,0-1-17,-25 1 1,50 25-16,-26-25 16,26 24-1,-25-49 16,-25 25-15,25-25 0,-1 0-1,1 0 1,25 0-16,24 0 16,-24 25-1,-25-25 1,0 0-1,-1 0 1,1 0 31,0 0-31</inkml:trace>
  <inkml:trace contextRef="#ctx0" brushRef="#br0" timeOffset="7237.2765">5705 9525 0,'0'50'110,"0"-26"-79,0 1 0,0 0-31,25 0 32,0-25-1,24 0-16,-24 0 1,0 0 0,0 0-1,0 0 17,24-25-17,-24 0 1,0 25-1,-25-25 1,25 1 0,-1-1-1,1 25 1,-25-25 0,-25 25 62,25 25-63,0 0 1,0-1 0,0 1-1,0 25 16,0-25-15,0-1 0,0 1-1,0 0-15,0 0 16,0 0 46</inkml:trace>
  <inkml:trace contextRef="#ctx0" brushRef="#br0" timeOffset="8578.1624">5383 8756 0,'0'-25'15,"0"0"32,0-24-16,0 24-15,0 0 15,24 0 0,-24 1-31,50-1 16,-25 0 0,124-124-1,-75 50 1,50 49 0,-49 26-1,-26-1 1,1 0-16,-25 25 15,-1 0 1,26 0 0,0 0-1,-26 0 1,1 0 0,0 0-1,25 0 1,-1 25-1,-24 24 17,0-49-17,-25 25 1,25 50 0,-25-1-1,24-24 1,-24 24-1,25-24 1,-25-26-16,0 26 16,0-25 15,0 0 0,0-1-15,0 1-1,0 0 17,0 0-1,0 0 16</inkml:trace>
  <inkml:trace contextRef="#ctx0" brushRef="#br0" timeOffset="10603.8502">6945 9004 0,'0'0'0,"0"-25"78,25 0 0,-25 1-46,25 24-17,-25-25 1,50 0-1,-26 25 1,1-25 0,25 25-1,-25 0 17,-1 0-1,1 0 0,-25 25-15,0 0 15,0 0-15,0-1-1,0 1 1,0 0 15,0 25 0,0-25-15,-25-25 0,25 24-1,0 1 1,0 0 15,-24-25-15,24 25 15,0 0 63,0-1-79,-25-24 1,25 25 0,0 0 30,0 0-14,0 0 46,25-50 62,-25 0-108,24 25-17,-24-25-15,25 0 47,0 25-16,0 0 48,0 0-33,-1 0 64</inkml:trace>
  <inkml:trace contextRef="#ctx0" brushRef="#br0" timeOffset="13501.9617">8285 8954 0,'25'0'31,"-25"-24"-16,0-1 1,24 25 0,1-25 15,0-25-31,49 26 16,-49-1-1,0 0 1,-25 0-1,25 25 1,-25-25 0</inkml:trace>
  <inkml:trace contextRef="#ctx0" brushRef="#br0" timeOffset="13928.3239">8359 9178 0,'25'0'109,"25"0"-93,-26-25-1,51 0 1,-26-49 0,1 24-1,74-49 1</inkml:trace>
  <inkml:trace contextRef="#ctx0" brushRef="#br0" timeOffset="14462.386">9500 8037 0,'-25'49'47,"25"-24"-47,-24 0 15,24 25 1,0-1 0,-25 26-1,25-1 1,0 75-1,-25-50-15,25-25 16,0 1 0,0-26-1,0-24 17</inkml:trace>
  <inkml:trace contextRef="#ctx0" brushRef="#br0" timeOffset="15721.5629">10096 7739 0,'-50'0'31,"50"25"-15,-25 0-1,0-1 1,-24 26 0,-1 74-1,-49 50 1,49-25 0,25-50-1,1 0 1,24-49-16,0 24 15,0-24 1,-25-1 0,25 1-1,0-25 1,0-1 0,0 1 15,25 0 0,-1-25 0,1 0-15,0 0 15,0 0-15,0 0-1,-1 0 1,1 0 0,0 0-1,0-25 1,-25-24 0,25-1-1,-1 0 1,-24 26-1,0-1 1,-49 0 47,24 25-32,0 0-16,0 0-15,1 0 32,-1 0-17,-25 0 17,25 25-17,1 0 16,-1-25-15,0 24 15,25 1 1</inkml:trace>
  <inkml:trace contextRef="#ctx0" brushRef="#br0" timeOffset="18112.1434">10567 9748 0,'-25'25'63,"25"25"-48,0-26 1,0 1-1,0 25 1,0-25 0,0-1-16,0 1 15,0 0 1,0 0 15,50-25 16,-26 0-16,1 0-15,0 0 31,0 0-32,0-25 17,-1 25-1,-24-25 0,25 25-15,0-25 15,0 25 0,-25-24 1,-25 24 108,25 24-109,0 26-15,0 0-16,0 24 16,0-49-1,0 0 1,0 0 0,0-1 15,0 1-31,0 0 94</inkml:trace>
  <inkml:trace contextRef="#ctx0" brushRef="#br0" timeOffset="19380.7977">11460 9823 0,'0'24'47,"-25"-24"-31,25 25-1,-25 0 1,0 0 0,25 0-1,-24-1 1,-1 26-16,25-25 16,-50 0-1,50 0 1,-49-1-1,24 26 1,-25-50-16,50 25 16,-25 0-1</inkml:trace>
  <inkml:trace contextRef="#ctx0" brushRef="#br0" timeOffset="20760.4944">11137 9823 0,'0'24'63,"0"1"-32,25 0 0,-25 0-15,50 0-1,-50-1 1,25-24 0,-25 50-1,24-25 1,1 0 0,-25 0-1,25-1 16,-25 1 1,25-25 30,-25 25 79,25-25-110,-1 0 47,-24 25-62,25-25 140,-25 25-125,25-25 16,-25 24-47,25-24 78,-25 25-62,25-25 15,-1 0 63</inkml:trace>
  <inkml:trace contextRef="#ctx0" brushRef="#br0" timeOffset="22417.6843">11807 9624 0,'-25'0'63,"25"25"-47,0 0-1,-25 0 32,25-1-31,0 1-16,0 25 15,0-25 1,0-1 0,0 1-1,0 25 1,0-25-16,0-1 15,0 1 1,0 0 15,0 0 1,0 0-17,25-25 48,0 0-32,0 0 0,0 0-15,-1-25-1,26 0 1,0-25 0,-26 26-1,1-1-15,0 0 32,-25 75 108,0-26-124,0 1-1,25 0 1,-25 50 0,0-51-1,0 26 1,0-25 15,0 0 16</inkml:trace>
  <inkml:trace contextRef="#ctx0" brushRef="#br0" timeOffset="23260.1771">12402 10071 0,'25'0'62,"0"0"-46,25 0 0,-26 0-1,51 0-15,-26 0 16,-24 0-1,0 0 1,25 0 0,24 0-1,25 0 1,-24 0 0,-26 0-1,1 0-15,-25 0 16,-1 0-1,1 0 17,-25-25-1</inkml:trace>
  <inkml:trace contextRef="#ctx0" brushRef="#br0" timeOffset="24197.9296">12973 9798 0,'0'25'94,"25"-25"-78,24 74-16,26-49 15,-26 24 1,1 1 0,0 0-1,-50-1 1,49-24 0,-49 0-1,25-25 1,-25 25-16,25-25 15,-25 25 32,0-1 47,0 1-78,-25-25-1,25 25 1,-25-25 0,25 25 15,-25-25-16,1 0-15,24 25 47,-25-25-31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1:41:03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10517 5804 0,'0'-25'46,"25"50"64,-25 0-95,25 0 17,-25 0-1,0 0 0,25-25-15,-1 0-1,26 0 32,0 0-31,24 0 0,-24 0-1,74-50 1,-25-25-1,25 1-15,-50 49 16,26-24 0,-76 49-1,1-25 1,0 25 0,0 0 30</inkml:trace>
  <inkml:trace contextRef="#ctx0" brushRef="#br0" timeOffset="3964.4584">7665 7789 0,'0'-25'31,"0"0"47,24 25-62,1 0 0,0 0-1,25 0 1,-26-25-1,26 25 1,24 0 0,-24 0-1,25 0-15,-51-25 16,1 25 0,0 0-1,-25-24 16,25 24-15,0 0 15,-25-25-15,0 0 46,0 0-62,0 0 32,0 1-17,0-1 1,0 0 0,0-25-1,0 26 1,0-1-1,-25 0 17,0 25-1,25-25-15,-25 25-1,0 0 1,25-25-1,-24 25-15,24-24 16,-25 24 0,0 0 15,0 0-15,0 0-1,-24-25 16,24 25-15,-25 0 31,25 0 0,1 0-32,24-25 1,-25 25 15,0 0 1,0 0 46</inkml:trace>
  <inkml:trace contextRef="#ctx0" brushRef="#br0" timeOffset="9463.5846">11063 7813 0,'0'-24'79,"25"24"-48,-1 0-16,1 0 1,25 0 0,24 0-1,1 0-15,24 0 16,124 0 0,-24 0-1,-26 0 1,-74 0-1,1 0 1,-51 0 0,1 0-1,-25 0-15,0 0 16,-1 0 0,26 0 234,-25 0-235,49 0 1,-24 0-1,-1 0 1,-24 0 0,25 0-1,-25 0 1,24 0 0,1 0-16,99 0 15,-25 0 1,-75 0-1,26 0 1,-26 0 0,-24 0-1,0 0 1,0 0 0,24 0-16,1 0 15,0 0 1,-1 0-1,1 0 1,-1 0 0,1 0 15,-25 0-15,24 0-16,-24 0 31,0 0 0,0 0 0,0 0 1,-1 0-1,1 0-16,25 0 235,-1 0-234,-24 0 0,0 0-1,0 0 1,24 0 15,1 0-15,24 0-16,-49 0 15,0 0 1,0 0 0,0 0 15,0 0 391,-1 0-297,1 0-110,0 0 1,0 0 15</inkml:trace>
  <inkml:trace contextRef="#ctx0" brushRef="#br0" timeOffset="17058.5498">4936 8806 0,'-25'0'31,"1"0"47</inkml:trace>
  <inkml:trace contextRef="#ctx0" brushRef="#br0" timeOffset="18121.6239">4390 9649 0,'25'0'203,"0"0"-188,0 0 1,0 0 31,-1 0-16</inkml:trace>
  <inkml:trace contextRef="#ctx0" brushRef="#br0" timeOffset="30528.0505">3919 12129 0,'0'0'0,"25"0"188,0 0-173,0 0 1,-1 0 15,1 0 32</inkml:trace>
  <inkml:trace contextRef="#ctx0" brushRef="#br0" timeOffset="43033.4367">3944 11112 0,'0'-24'188,"0"-1"-173,25 25 17,0 0-17,-1 0 32,1 0-31,0 0-1,0 0 1,24 0 0,-24 0-1,0 0 1,0 0 15,-25 25 32,0-1-1,-25 1-31,0 0-15,25 0 0,-25 0 31,75-25 78,-25 0-110,0 0 16,-1 0-15,1 0 15,-25 25-15,25-25 0,-25 24 15,0 1 0,25-25-31,-25 25 63,0 0-1,0 0-15,-25-25-31,0 24 15,0-24-16,1 0 1,-26 0 0,0 25-1,26-25 17,-1 0-1,0 0-16,0 0 1,0 0 15,1 0 1</inkml:trace>
  <inkml:trace contextRef="#ctx0" brushRef="#br0" timeOffset="45890.5342">6747 11261 0,'25'0'234,"-25"-24"-234,24 24 16,-24-25 62,25 0-47,-25 0-15,0 0 15,0 0-15,0 1 31,0-1-16,-25 25 0,1 0-15,-1 0 15,25 25 0,-25-25-15,25 24 0,-25-24-1,0 25 1,1 25 31,-51-25-32,26 49 1,24-24-16,-25-25 16,50-1-1,0 1 16,0 0 79,0 0-79,25 0 0,25-25-15,-26 24 0,26 1-1,-25-25-15,0 0 16,-1 0-1,-24 25 1,25-25 0,0 0 15,0 0 0,0 0 0,-1 0 32</inkml:trace>
  <inkml:trace contextRef="#ctx0" brushRef="#br0" timeOffset="46752.4779">6796 11286 0,'-24'0'125,"-26"0"-93,25 0-1,0 0-16,1 0 17,-1 0-17,0 0 17,0 0 30</inkml:trace>
  <inkml:trace contextRef="#ctx0" brushRef="#br0" timeOffset="48677.1323">6697 10592 0,'0'-25'79,"25"25"-1,0 0-63,24-25 1,1 0-16,0 25 16,-1 0-1,-24 0 32,0 25-31,-25 0 31,0 0-16,0-1 16,0 1-16,-25-25 16,25 25-32,25-25 110,0 0-109,0 25 0,-1-25-1,-24 25 1,25-25 0,-25 24-1,25-24 16,-25 25 16,0 0 16,0 0-16,-25-25-32,25 25 1,-25-25-16,1 0 31,-1 0-15,0 0-1,0 0 17,0 0-1,1 0-31,-1 0 47,0 0 15</inkml:trace>
  <inkml:trace contextRef="#ctx0" brushRef="#br0" timeOffset="54401.964">8855 10840 0,'0'-25'125,"0"0"-62,25 25-47,0-25-1,0 25 1,-1 0-1,1 0 1,25 0 0,24 0-1,-49 0 1,0 0 0,0 25 30,-25 0-14,0 0 15,-25 24-16,25-24 0,-25-25-31,0 0 16,25 25-1,-24 0 1,-1-1 0,0 1-1,25 0-15,-25-25 16,25 25-1,0 0 17,25-25 155,0 0-171,0 0-1,-1 0 1,1 0 0,0 0 31,0 0-16,0 0 31</inkml:trace>
  <inkml:trace contextRef="#ctx0" brushRef="#br0" timeOffset="56408.4538">9426 11063 0</inkml:trace>
  <inkml:trace contextRef="#ctx0" brushRef="#br0" timeOffset="57900.3737">9624 10666 0,'25'-25'125,"0"25"-110,49 0-15,1-25 16,-26 1 0,-24 24-1,0 0 1,-25 24 125,0 1-126,0 0 1,0 0-1,0 0 1,0-1-16,0 1 16,0 0-1,0 0 1,0 0 0,0-1-1</inkml:trace>
  <inkml:trace contextRef="#ctx0" brushRef="#br0" timeOffset="59279.3651">10071 10641 0,'0'25'125,"0"0"-78,0 0 0,0-1 0,0 1-31,0 0-1,0 0 16,0 0 16,0-1-31,0 1 0,0 0 15,0 0 359</inkml:trace>
  <inkml:trace contextRef="#ctx0" brushRef="#br0" timeOffset="59645.0173">10195 10864 0</inkml:trace>
  <inkml:trace contextRef="#ctx0" brushRef="#br0" timeOffset="59979.041">10468 10815 0</inkml:trace>
  <inkml:trace contextRef="#ctx0" brushRef="#br0" timeOffset="60271.7288">10691 10765 0</inkml:trace>
  <inkml:trace contextRef="#ctx0" brushRef="#br0" timeOffset="60534.1742">10815 10765 0</inkml:trace>
  <inkml:trace contextRef="#ctx0" brushRef="#br0" timeOffset="63051.2976">10244 9897 0,'25'0'63,"25"0"31,-25 0-79,-1 0 1,1 0 0,0 0 30,-25 25 1,0 0 0,0-1-31,0 1 15,-25-25-15,25 25-16,-25-25 15,50 25 110,0 0-109,0-25 0,24 0-1,-49 25-15,25-25 16,-25 24 15,25-24 16,-25 25 31,0 0-15,-25 0-17,0 0-30,1-25 0,-1 0-1,25 24 1,-25-24 0,0 0-16,0 0 46,1 0 17</inkml:trace>
  <inkml:trace contextRef="#ctx0" brushRef="#br0" timeOffset="66084.6415">8533 11981 0,'25'0'94,"49"-25"-78,25 25-1,149-50 1,-49 25 0,-75 25-1,0 0 1,-50-24-16,1 24 16,-1 0-1,25-25 1,-24-25-1,-1 25 1,-24 25 0,-1-24-1,-24-1 1,50 0-16,-26-25 31,174-49-31,-24-25 16,-75 50-1,-75 49 1,-24 0 0,0 0 46,49-49-46,-49 24-1,0 1 1,0 49-16,-25-25 16,0-25-1,49 1 1,-49-26 0,50 1-1,-25-1 1,0 1-16,-25 49 15,24 0 1,-24-24 0,0-1-1,25 25 1,-25-24-16,0-26 16,0 26-1,0-26 1,0 1-1,0 0 1,0-1 0,0 50-16,-25 0 15,1-24 1,-1-1 0,0 25-1,-25-24 1,50 24-1,-49 0 1,24-24-16,-25 24 16,-74 0-1,25 0 1,0 0 0,-99 1-1,74-1-15,49 25 16,1 0-1,24 0 1,-24 0 0,-26 0-1,1 0 1,-25 0 0,-49 0-1,24 0-15,74 49 16,-49-24-1,25 50 1,-50-26 0,25 1-1,25-1 1,-25 1 0,50-50-1,-1 50-15,1 24 16,-1 50-1,-73 25 1,48-25 0,-49 74-1,75-98 1,74-26 0,-25-24-1,25-1 1,0-24-16,0 25 15,0-1 1,0 1 0,0-25 15,0-1 0,50 1-15,-1 25-1,-24-25-15,25 0 16,-25-1 0,-1-24-1,-24 25 1,50 0 0,-25 0-1,74 24 1,-49-24-1,-1 0-15,1-25 16,-25 25 0,24 0-1,1-25 17,0 24-17,-26-24 1,-24 25-1,25-25 1,0 0 93</inkml:trace>
  <inkml:trace contextRef="#ctx0" brushRef="#br0" timeOffset="73672.5223">2456 12378 0,'24'0'94,"51"0"-79,24 0 1,-24 0-1,24 0 1,-25 0 0,1 0-1,24 0 1,0 0-16,0 0 16,75 0-1,-1 0 1,1 0-1,-50 0 1,-49 0-16,-26 0 16,-24 0-1,0 0 32</inkml:trace>
  <inkml:trace contextRef="#ctx0" brushRef="#br0" timeOffset="83854.4299">12998 3026 0,'24'0'78,"51"0"-63,24 0 1,50 0-16,49 0 16,26 0-1,-26 0 1,0 0 0,125 0-1,-50 0 1,-75 0-1,-74 0 1,0 0-16,-49 0 16,24 0-1,50 0 1,0 0 0,-125 0 218,51 0-218,24 0-1,50 0 1,74 0-1,-24 0 1,49 25 0,-100-25-1,-24 25-15,-99-25 16,0 0 0,0 0-1,0 0 32,-1 0-16,-24 25 1657</inkml:trace>
  <inkml:trace contextRef="#ctx0" brushRef="#br0" timeOffset="106486.6153">6201 15875 0,'25'0'203,"49"0"-188,1 0 1,49 0-16,-25 0 16,-25 0-1,1 0 1,-26 0 0,26 0-1,-1 0 1,50 0-16,-24 0 15,-1 0 1,-25 0 0,-49 0-1,0 0 1,0 0 0,24 0 30,-24 0-14,99 0 186,0 0-202,-99 0 0,0 0-1,-1 0 1,1 0 15,25 0-15,-1 0-1,-24 0 17,0 0-17,0 0 282</inkml:trace>
  <inkml:trace contextRef="#ctx0" brushRef="#br0" timeOffset="118674.7523">19621 5755 0,'24'0'62,"26"0"-46,0 0 0,-1 0-1,50 0 1,50 0 0,25 0-1,148 0 1,-123 0-16,-26 0 15,-49 0 1,-49 0 0,-1 0-1,-49 0 1,25 0-16,-1 0 16,-24 0 15,0 0-16,0 0 1,-1 0 47,26 0-48,-25 24 16,0-24 63,-25 25-78</inkml:trace>
  <inkml:trace contextRef="#ctx0" brushRef="#br0" timeOffset="119729.1549">22994 5680 0,'0'0'0,"50"0"125,-1 0-109,50 0-1,50 0-15,-25 0 16,75 0 0,-51 0-1,1 0 1,-25 0-1,0 0-15,-24 0 16,-1 0 0,-50 0-1,1 0 1,-25 0 15</inkml:trace>
  <inkml:trace contextRef="#ctx0" brushRef="#br0" timeOffset="125698.0421">16421 9823 0,'0'-25'63,"25"25"-48,49 0 1,25-25 0,224 25-1,-26 0 1,150 0 0,-26 0-1,-73 0 1,-75 0-1,-75 0 1,0 0-16,-24 0 16,-75 0-1,-24 0 1,-26 0 0,26 0-1,49 0 204,25 0-203,-25 0-1,74 0 1,0 0-1,26 0 1,-26 0-16,-24 0 16,24 0-1,1 0 1,-1 0 0,174 0-1,-173 0 1,-75 0-1,-25 0 1,0 0 0,-25 0-16,1 0 15,99 0 1,-50 0 0,-25 0-1,0 0 1,0 0-1</inkml:trace>
  <inkml:trace contextRef="#ctx0" brushRef="#br0" timeOffset="131711.4762">17884 10046 0,'-49'0'47,"-51"0"-32,-173 0 1,-148 99 0,-1043 298-1,447-25 1,372-99-16,149-50 15,149-99 1,74-25 0,25 50-1,25-74 1,24 24 0,26-50-16,-50 26 15,-1-26 1,51 1-1,49-25 1,49 25 0,50-26-1,-24-24 1,24 75 218,-421 346-218,-199 175 0,173-75-16,76-100 15,172-197 1,75-26-1,1-74 1,48-25 0,1-24-1,-25 24 1,50-25-16,-1 1 16,26-26-1,-1 26 1,0-26-1,26 1 1,-26 0 0,25-1-16,0 1 15,1-25 1,24-1 0,-25-24-1,25 25 1,0-50 249</inkml:trace>
  <inkml:trace contextRef="#ctx0" brushRef="#br0" timeOffset="132530.0782">8260 14808 0,'0'25'78,"-25"-25"-47,25 25-31,-25 25 16,25-26-1,-24 1 1,-1 25-16,25-25 16,0-1-1,-25-24 1,25 25-1,50-25 95,-26 0-95,26 0-15,-25 0 16,0 0 0,-1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1:50:56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11584 6052 0,'0'-24'16,"25"24"0,49-25-1,100 0 1,49 25-1,670 0-15,-149 0 16,-322 0 0,-149 25-1,-25 0 1,-50-1 0,-74 1-1,0 0-15,-50-25 16,-24 0-1,-25 25 1,24-25 0,-24 0-1,0 0 204,74 0-203,199 0-1,-25 0-15,-149 0 16,-25 0 0,-25 0-1,1 0 1,-1 0-1,1 0 1,148 0 0,-49 0-1,-100 0 1,-24 0-16,-1 0 16,-24 0-1,0 0 63</inkml:trace>
  <inkml:trace contextRef="#ctx0" brushRef="#br0" timeOffset="9184.0112">5358 9401 0,'0'-25'46,"0"75"33,0-25-64,25-1 1,-1 1-1,-24 0-15,25 0 16,-25 0 31,25-25-31,0 0 15,0 0 16,-1 0-16,26-25 0,-50 0-15,50 0-1,-1 0 1,1-24-16,24 24 16,26-25-1,-51 1 1,1 49 0,-25-50-1,24 50 1,26-25-16,-26-24 15,26 24 1,-26 0 0,1 0-1,-25 25 17,-1-24-32,1 24 31,-25-25 0</inkml:trace>
  <inkml:trace contextRef="#ctx0" brushRef="#br0" timeOffset="10865.5309">6846 10567 0,'0'-25'31,"25"0"78,74 25-109,25-25 16,25 1 0,25 24-1,24-25 1,-49 25 0,-25-25-1,-50 25 1,1 0-1,-26 0-15,-24 0 32,0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1:54:44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16594 4589 0,'25'0'16,"0"0"62,25 25-63,-50-1 1,0 1 0,24-25-1,1 25 17,0-25-17,0 0 16,0 0-31,49 0 32,25-50-17,0 1 1,25-1 0,-24 50-1,-26-49 1,-24 24-1,49 0 1,-74 0-16,0 0 16,-1 25-1,1 0 17,0 0-17</inkml:trace>
  <inkml:trace contextRef="#ctx0" brushRef="#br0" timeOffset="5615.6311">12551 6548 0,'25'0'63,"49"-24"-63,75 24 31,-25 0-31,75 0 15,-26 0 1,199 0 0,-74 0-1,24 49 1,-49 1 0,-74-1-1,-50-49 1,-75 25-1,25 0-15,0-25 16,-24 25 0,-26-25-1,-24 0 17,0 0-17,0 0 63</inkml:trace>
  <inkml:trace contextRef="#ctx0" brushRef="#br0" timeOffset="27209.1782">6796 12328 0,'0'-25'31,"0"50"63,0 0-79,0 0 1,0-1 0,0 1-1,25-25 1,-25 25-1,25 0 32,0-25 16,25 0-32,-1 0-15,1-50-1,24 1 1,25-1 0,-74 25-16,0 0 15,0 25 1,0-24-1,-1 24 1,1-25 0,0 0-1,25 25 1,-1-25 0,-24 0-16,0 25 15,0 0 1,-1 0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2:30:21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21010 5680 0,'49'0'110,"50"-25"-95,100 1 1,24 24-1,124 0 1,1-25 0,-100 0-1,-50 25 1,-123 0 0,-26 0-16,-49 25 265</inkml:trace>
  <inkml:trace contextRef="#ctx0" brushRef="#br0" timeOffset="1631.7762">24730 5655 0,'0'-24'63,"25"24"-48,25 0 1,223 0 0,24 0-1,1 0 1,24 0 0,-49 0-16,-99 0 15,-50-25 1,-25 25-1,-25-25 1,1 25 0,-1-25-1,75 25 1,0-25 0,-25 25-1,50-24-15,-100 24 16,0 0-1,-49 0 1,0 0 0,0 0-1,0 0 1</inkml:trace>
  <inkml:trace contextRef="#ctx0" brushRef="#br0" timeOffset="31534.4415">5234 9128 0,'25'0'78,"-1"0"-47,26 0-15,0 0 0,98 0-1,-48 0 1,-26 0-16,-24 0 15,-26 0 1,26 0 0,-25 0 15,0 0-15,0 0-16,-1 0 31,1 0-16,0 0 17,0 0-17,0 0 1,24 0 0,-24 0-1,0 0 1,0 0 15,-1 0-15,1 0-1,0 0 1,0 0 15,0 0-15,-1 0 31,1 0-16,0 0-15,0 0-1,24 0 16,-24 0 1,0 0-1,0 0-31,0 0 16,-1 0 15</inkml:trace>
  <inkml:trace contextRef="#ctx0" brushRef="#br0" timeOffset="54158.6869">11435 7640 0,'0'0'0,"-25"0"16,-24 0-1,-26 0 1,1 0 0,-199 49-16,-74 26 15,123-1 1,-24 1-1,75-1 1,24-24 0,25 24-1,49-49 1,1 25-16,0-1 16,-1 1-1,50-25 1,1-1-1,-1-24 1</inkml:trace>
  <inkml:trace contextRef="#ctx0" brushRef="#br0" timeOffset="55147.5336">9153 7962 0,'0'25'79,"0"74"-64,0-24-15,0-26 16,0-24-1,0 25 1,0-25 15,0-1 32,25-24-63,0 0 15,-1 25 1,26-25 15,0 0-15,-26 0 0,1 0-1,0 0 1,0 0-1,24 0 1,-24 0 0,0-25-1,0 25 32,0 0-16,-25-24-15,24 24 31,1 0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2:35:19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8954 8558 0,'0'-25'63,"50"25"-48,49 0 1,1 0 0,73 0-16,-24 0 15,0 0 1,-50 0-1,25 0 1,-25 0 0,75 0-1,24 0-15,26 0 16,-51 0 0,-24 0-1,-75 0 1,1 0-1,-26 25 1,1-25-16,-25 0 16,0 0-1,0 0 1,-1 0 0,26 24-1,-25-24 1,0 0-1,24 0-15,1 0 16,-25 0 0,-1 0-1,1 0 17,0 0-1,0 0 16</inkml:trace>
  <inkml:trace contextRef="#ctx0" brushRef="#br0" timeOffset="3306.5368">9079 7491 0,'0'25'62,"0"0"-30,0-1 14,0 1-14,0 0-1,24-25 31,1 0-62,0 0 16,25 0 0,-26 0-1,1-25 1,25 25 0,-50-25-1,25 25-15,-1-24 16,1-1 15,25-25 0,-25 25-15,-1 1 0,1-1-16,0 0 15</inkml:trace>
  <inkml:trace contextRef="#ctx0" brushRef="#br0" timeOffset="5820.1463">10864 7590 0,'0'25'156,"0"0"-125,0 0-31,25-25 16,-25 24 15,0 1 0,25-25 79,0 0-1,0 0-47,-1 0-46,51-49 0,-26 24-1,26-25 1,-25 25 0,24-24-1,-24 24 1,-50-25-1,49 50-15,-49-24 16,50-1 0,-50 0 31</inkml:trace>
  <inkml:trace contextRef="#ctx0" brushRef="#br0" timeOffset="6790.5193">11981 7491 0,'0'50'94,"0"-26"-63,0 1-15,0 0-1,24-25 1,-24 25 0,25-25 46,0 0-46,0 0-1,24-25-15,1 25 16,49-74 0,25 24-1,-49 0 1,49-98 0,-25 48-1,-49 51 1,24-26-16,-49 51 15,0-1 1,-1 0 0,1 0-1,0 25 1</inkml:trace>
  <inkml:trace contextRef="#ctx0" brushRef="#br0" timeOffset="49812.3145">11733 13395 0,'0'-25'47,"24"25"16,26-25-63,-25 25 15,0 0 1,24 0 0,-24 0 15,0 0-16,0 0 1,-1 0 15,-24 25 1,0 24-17,0-24 16,0 0-15,0 0 0,-24 24-1,24-24 1,-25 0 0,25 0 15,0 0-16,-25-25 1,50 0 93,0 0-77,-1 0-17,1-25 1</inkml:trace>
  <inkml:trace contextRef="#ctx0" brushRef="#br0" timeOffset="50378.0662">12626 13395 0,'0'24'78,"0"1"-63,0 0-15,0 0 32,-25-25-17,25 25 17,-25-25-17,25 24 16,-25-24-15,25 25 0</inkml:trace>
  <inkml:trace contextRef="#ctx0" brushRef="#br0" timeOffset="51268.0676">13196 12998 0,'25'0'140,"74"0"-124,25 0 0,-49 0-1,-26 0 1,1 0 0,-25 0-1,-1 0 16,-24 24 1,0 1-17,0 0 1,0 25 0,-49 148-1,-1-49 1,25-50-1,1-49-15,24-25 16,0-1 0,0 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3:05:13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5135 9376 0,'49'0'78,"26"0"-62,-1 0 0,0 0-1,26-25 1,123 25 0,0 0-1,25 0 1,-49 0-1,-75 0 1,-50 0 0,-24 0-1,-1 0-15,26 25 16,-51-25 0,1 0-1,0 0 16,-25 25 1,25-25 249,0 0-265,0 0-1,-1 0 1,1 25-1,0-25 1,0 0 15,-25 25 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27T03:07:52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16024 5755 0,'25'-25'16,"49"25"0,25-25-1,25 0 1,248 25-1,-24 0 1,24 0 0,-75 0-16,1 0 15,24 0 1,-49 25 0,-49 25-1,-76-1 1,1-49-1,-74 50 1,-26-50-16,-24 25 16,49-25-1,100 0 220,49-50-220,25 25 1,-74 0 0,-75 25-16,-49 0 15,-1 0 1,-24 0-1,25 0 1,49 0 0,-25 0-1,-24 0-15,0 0 16</inkml:trace>
  <inkml:trace contextRef="#ctx0" brushRef="#br0" timeOffset="67150.2968">5110 8285 0,'49'0'78,"1"-25"-62,0 25-16,24 0 15,0-25 1,100 25 0,-75 0-1,0 0 1,1 0 0,-26 0-1,1 0 1,-26 0-1,1 0 1,-25 0 0,-1 0-1,1 0 32</inkml:trace>
  <inkml:trace contextRef="#ctx0" brushRef="#br0" timeOffset="69480.1816">10716 7218 0,'0'25'78,"24"0"-62,1 0-1,-25 24 1,0-24 0,25 0-1,-25 0 17,25-25-17,0 0-15,-1 0 16,1 0-1,0 0 1,25 0 0,49 0-1,0-50 1,50-74 0,-25-25-16,74-99 15,-74 124 1,-74 50-1,24 49 1,-74 0 0,50 0-1,-50 0 1,25 25 0,0 0-1,-1 0 1</inkml:trace>
  <inkml:trace contextRef="#ctx0" brushRef="#br0" timeOffset="76810.7193">7218 8285 0,'50'0'125,"24"0"-109,-24 0 0,-1 0-1,1 0 1,-25 0-1,24 0 1,1 0 0,0 0-1,-26 0 1,51 0 0,-50 0-1,-1 0 1,26 0-1,0-25 1,-26 25-16,1-25 16,0 25-1,0 0 32</inkml:trace>
  <inkml:trace contextRef="#ctx0" brushRef="#br0" timeOffset="101151.8344">4986 13866 0,'49'0'234,"1"0"-234,-25 0 16,24 0-1,-24 0 1,25 0 0,-25 0-1,-1 0 1,26 0-1,0 0-15,-26 0 16,1 0 0,0 0 15,0 0 0,0 0 0,-1 0 1,1 0-1,0 0-15,0 0 15,0 0-16,-1 0 32,1 0 63</inkml:trace>
  <inkml:trace contextRef="#ctx0" brushRef="#br0" timeOffset="103552.8762">9748 12526 0,'0'-24'15,"-49"24"17,-1 0-17,-24 0 1,-50 0 0,24 0-1,26 0 1,0 0-1,24 0-15,0 0 16,1 0 0,-51 0-1,26 0 1,-25 0 0,24 0-1,1 0 1,24 24-1,1 1 1,24 0-16,-49 0 16,49 0 15,0-1-31,0-24 16,25 25-1,-49 0 1,49 25-1,-25-26 1,-25 1 0,50 0-1,-25 0-15,1 0 16,-1-25 0,0 49-1,25-24 16,-25 0-15,0 0 0,25-1-1,-24 1-15,-1-25 16,25 25 0,-25-25 93,0 25-78,0 0 47,0-25-62,1 24 15,-1 1-15,0 0 15,-25 0 422,26-25-437,-1 25-1,0-25 1,0 25 0,25-1-1,-25-24 1,-24 0 0,49 50-1,-50-50 1,25 25 15</inkml:trace>
  <inkml:trace contextRef="#ctx0" brushRef="#br0" timeOffset="118953.5348">2034 12154 0,'25'0'78,"0"0"-63,74 0 1,50 0 0,-50 0-1,0 0 1,-25 0-16,1 0 16,-50 0-1,24 0 1,-24 0-1,0 0 17,-50 0 77,0 0-93,-24 0-1,-1 0 1,-24 0 0,24 0-1,-24 0 1,24 0-1,-24 0-15,24 0 16,-24 0 0,-1 0-1,26 0 1,-1 0 0,25 0-1,-24 0-15,-1 0 16,50 25-1,-25-25 1,0 0 0,1 0-1,-1 0 32,25 25-47,25-25 156,-1 0-156,1 0 16,25 0 0,-25 0-1,24 0 1,-24 0 0,0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 (Ten)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Built-in Methods with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51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(8) </a:t>
            </a: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inbuilt method : </a:t>
            </a:r>
            <a:r>
              <a:rPr lang="en-US" sz="36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randrange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36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inbuilt method which generate number from given range.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random.randrange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start,stop,step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Start: Optional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Stop: Required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Step: Optional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import random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random.randrange</a:t>
            </a:r>
            <a:r>
              <a:rPr lang="en-US" dirty="0" smtClean="0">
                <a:solidFill>
                  <a:srgbClr val="002060"/>
                </a:solidFill>
              </a:rPr>
              <a:t>(2, </a:t>
            </a:r>
            <a:r>
              <a:rPr lang="en-US" dirty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))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23440" y="2509200"/>
              <a:ext cx="1697040" cy="2420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080" y="2499840"/>
                <a:ext cx="171576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5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(9)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inbuilt 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random()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it generate floating number from 0.0 to 1.0 randomly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>
                <a:solidFill>
                  <a:srgbClr val="002060"/>
                </a:solidFill>
              </a:rPr>
              <a:t>random.random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random.random</a:t>
            </a:r>
            <a:r>
              <a:rPr lang="en-US" dirty="0">
                <a:solidFill>
                  <a:srgbClr val="002060"/>
                </a:solidFill>
              </a:rPr>
              <a:t>())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0.9082344755737356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48600" y="3366360"/>
              <a:ext cx="678960" cy="36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240" y="3357000"/>
                <a:ext cx="6976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4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(10)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inbuilt 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shuffle()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</a:t>
            </a:r>
            <a:r>
              <a:rPr lang="en-US" dirty="0" smtClean="0">
                <a:solidFill>
                  <a:srgbClr val="002060"/>
                </a:solidFill>
              </a:rPr>
              <a:t> It is the inbuilt method that is used to shuffle a sequence like list, tuple or string etc.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random.shuffle</a:t>
            </a:r>
            <a:r>
              <a:rPr lang="en-US" dirty="0" smtClean="0">
                <a:solidFill>
                  <a:srgbClr val="002060"/>
                </a:solidFill>
              </a:rPr>
              <a:t>(sequence</a:t>
            </a:r>
            <a:r>
              <a:rPr lang="en-US" dirty="0">
                <a:solidFill>
                  <a:srgbClr val="002060"/>
                </a:solidFill>
              </a:rPr>
              <a:t>, function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Sequence means list, tuple, string etc.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Function is the optional argument, default is random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l</a:t>
            </a:r>
            <a:r>
              <a:rPr lang="en-US" dirty="0" err="1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= [3,6,1,2,7]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random.shuffle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</a:t>
            </a:r>
            <a:r>
              <a:rPr lang="en-US" dirty="0" err="1" smtClean="0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smtClean="0">
                <a:solidFill>
                  <a:srgbClr val="002060"/>
                </a:solidFill>
              </a:rPr>
              <a:t>3,1,6,7,2]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1960" y="2044800"/>
              <a:ext cx="6813720" cy="2947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2035440"/>
                <a:ext cx="6832440" cy="29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06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52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41860" y="1701917"/>
            <a:ext cx="7530966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Calibri (Body)"/>
              </a:rPr>
              <a:t>5</a:t>
            </a: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sz="3200" b="1" dirty="0">
                <a:solidFill>
                  <a:srgbClr val="FFFF00"/>
                </a:solidFill>
                <a:latin typeface="Calibri (Body)"/>
              </a:rPr>
              <a:t>Python</a:t>
            </a: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  <a:latin typeface="Calibri (Body)"/>
              </a:rPr>
              <a:t>Problem  Related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to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Calibri (Body)"/>
              </a:rPr>
              <a:t>Number Data Type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 (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Ten) Number 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Built-in Methods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Autofit/>
          </a:bodyPr>
          <a:lstStyle/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pow()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rgbClr val="002060"/>
                </a:solidFill>
              </a:rPr>
              <a:t>exp</a:t>
            </a:r>
            <a:r>
              <a:rPr lang="en-US" sz="2000" dirty="0" smtClean="0">
                <a:solidFill>
                  <a:srgbClr val="002060"/>
                </a:solidFill>
              </a:rPr>
              <a:t>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max()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min()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round()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rgbClr val="002060"/>
                </a:solidFill>
              </a:rPr>
              <a:t>sqrt</a:t>
            </a:r>
            <a:r>
              <a:rPr lang="en-US" sz="2000" dirty="0" smtClean="0">
                <a:solidFill>
                  <a:srgbClr val="002060"/>
                </a:solidFill>
              </a:rPr>
              <a:t>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c</a:t>
            </a:r>
            <a:r>
              <a:rPr lang="en-US" sz="2000" dirty="0" smtClean="0">
                <a:solidFill>
                  <a:srgbClr val="002060"/>
                </a:solidFill>
              </a:rPr>
              <a:t>hoice()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rgbClr val="002060"/>
                </a:solidFill>
              </a:rPr>
              <a:t>randrange</a:t>
            </a:r>
            <a:r>
              <a:rPr lang="en-US" sz="2000" dirty="0" smtClean="0">
                <a:solidFill>
                  <a:srgbClr val="002060"/>
                </a:solidFill>
              </a:rPr>
              <a:t>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random()</a:t>
            </a:r>
          </a:p>
          <a:p>
            <a:pPr marL="457200" indent="-4572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002060"/>
                </a:solidFill>
              </a:rPr>
              <a:t>shuffle()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51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(1) 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Built-in 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pow()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It used to find power.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</a:rPr>
              <a:t>pow(x, </a:t>
            </a:r>
            <a:r>
              <a:rPr lang="en-US" dirty="0" smtClean="0">
                <a:solidFill>
                  <a:srgbClr val="002060"/>
                </a:solidFill>
              </a:rPr>
              <a:t>y)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pow(3, 2)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07400" y="2786040"/>
              <a:ext cx="3206160" cy="1634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040" y="2776680"/>
                <a:ext cx="3224880" cy="16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(2)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i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nbuilt-in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err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calculate </a:t>
            </a:r>
            <a:r>
              <a:rPr lang="en-US" dirty="0">
                <a:solidFill>
                  <a:srgbClr val="002060"/>
                </a:solidFill>
              </a:rPr>
              <a:t>the exponential value with the base set to e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dirty="0">
                <a:solidFill>
                  <a:srgbClr val="002060"/>
                </a:solidFill>
              </a:rPr>
              <a:t>Where e =  </a:t>
            </a:r>
            <a:r>
              <a:rPr lang="en-US" dirty="0" smtClean="0">
                <a:solidFill>
                  <a:srgbClr val="002060"/>
                </a:solidFill>
              </a:rPr>
              <a:t>2.71828. It find power of exponential with x number using e</a:t>
            </a:r>
            <a:r>
              <a:rPr lang="en-US" baseline="30000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exp</a:t>
            </a:r>
            <a:r>
              <a:rPr lang="en-US" dirty="0" smtClean="0">
                <a:solidFill>
                  <a:srgbClr val="002060"/>
                </a:solidFill>
              </a:rPr>
              <a:t>(x)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Import math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math.exp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2060"/>
                </a:solidFill>
              </a:rPr>
              <a:t>100.72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Verify </a:t>
            </a:r>
          </a:p>
          <a:p>
            <a:r>
              <a:rPr lang="en-US" dirty="0">
                <a:solidFill>
                  <a:srgbClr val="002060"/>
                </a:solidFill>
              </a:rPr>
              <a:t>x = pow(2.71828, 100.72)</a:t>
            </a:r>
          </a:p>
          <a:p>
            <a:r>
              <a:rPr lang="en-US" dirty="0">
                <a:solidFill>
                  <a:srgbClr val="002060"/>
                </a:solidFill>
              </a:rPr>
              <a:t>print(x)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5.52218299198639e+43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4160" y="1089360"/>
              <a:ext cx="7947720" cy="462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800" y="1080000"/>
                <a:ext cx="7966440" cy="46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4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(3) 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Built-in 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max()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It used to find maximum number. It return maximum number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ax(num1, num2, num3….)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ax(3,43,54,12,51,90)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5533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(4) 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Built-in 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min()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used to find </a:t>
            </a:r>
            <a:r>
              <a:rPr lang="en-US" dirty="0" smtClean="0">
                <a:solidFill>
                  <a:srgbClr val="002060"/>
                </a:solidFill>
              </a:rPr>
              <a:t>minimum number</a:t>
            </a:r>
            <a:r>
              <a:rPr lang="en-US" dirty="0">
                <a:solidFill>
                  <a:srgbClr val="002060"/>
                </a:solidFill>
              </a:rPr>
              <a:t>. It return minimum </a:t>
            </a:r>
            <a:r>
              <a:rPr lang="en-US" dirty="0" smtClean="0">
                <a:solidFill>
                  <a:srgbClr val="002060"/>
                </a:solidFill>
              </a:rPr>
              <a:t>number</a:t>
            </a:r>
            <a:endParaRPr lang="en-US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min(num1</a:t>
            </a:r>
            <a:r>
              <a:rPr lang="en-US" dirty="0">
                <a:solidFill>
                  <a:srgbClr val="002060"/>
                </a:solidFill>
              </a:rPr>
              <a:t>, num2, num3….)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min(3,43,54,12,51,90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(5)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Built-in 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round()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It used to return rounded floating number. We mention digits that we want to round a number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round(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digits)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x = </a:t>
            </a:r>
            <a:r>
              <a:rPr lang="en-US" dirty="0" smtClean="0">
                <a:solidFill>
                  <a:srgbClr val="002060"/>
                </a:solidFill>
              </a:rPr>
              <a:t>round(4.76565, </a:t>
            </a:r>
            <a:r>
              <a:rPr lang="en-US" dirty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.765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28880" y="2152080"/>
              <a:ext cx="4250880" cy="1652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520" y="2142720"/>
                <a:ext cx="426960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8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(6)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inbuilt-in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sqrt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it used to find square root of any number. </a:t>
            </a:r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qrt</a:t>
            </a:r>
            <a:r>
              <a:rPr lang="en-US" dirty="0" smtClean="0">
                <a:solidFill>
                  <a:srgbClr val="002060"/>
                </a:solidFill>
              </a:rPr>
              <a:t> is the math library function, we have to import math library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>
                <a:solidFill>
                  <a:srgbClr val="002060"/>
                </a:solidFill>
              </a:rPr>
              <a:t>s</a:t>
            </a:r>
            <a:r>
              <a:rPr lang="en-US" dirty="0" err="1" smtClean="0">
                <a:solidFill>
                  <a:srgbClr val="002060"/>
                </a:solidFill>
              </a:rPr>
              <a:t>qrt</a:t>
            </a:r>
            <a:r>
              <a:rPr lang="en-US" dirty="0" smtClean="0">
                <a:solidFill>
                  <a:srgbClr val="002060"/>
                </a:solidFill>
              </a:rPr>
              <a:t>(number)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mport math</a:t>
            </a:r>
          </a:p>
          <a:p>
            <a:r>
              <a:rPr lang="en-US" dirty="0" err="1">
                <a:solidFill>
                  <a:srgbClr val="002060"/>
                </a:solidFill>
              </a:rPr>
              <a:t>m</a:t>
            </a:r>
            <a:r>
              <a:rPr lang="en-US" dirty="0" err="1" smtClean="0">
                <a:solidFill>
                  <a:srgbClr val="002060"/>
                </a:solidFill>
              </a:rPr>
              <a:t>ath.sqrt</a:t>
            </a:r>
            <a:r>
              <a:rPr lang="en-US" dirty="0" smtClean="0">
                <a:solidFill>
                  <a:srgbClr val="002060"/>
                </a:solidFill>
              </a:rPr>
              <a:t>(4)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2.0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46560" y="1580400"/>
              <a:ext cx="3911760" cy="2911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7200" y="1571040"/>
                <a:ext cx="3930480" cy="29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5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(7)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inbuilt-in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choice()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657966"/>
            <a:ext cx="10515600" cy="5040313"/>
          </a:xfrm>
        </p:spPr>
        <p:txBody>
          <a:bodyPr numCol="1"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The choice inbuilt method that is used to display item from any sequence in random order. 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random.choice</a:t>
            </a:r>
            <a:r>
              <a:rPr lang="en-US" dirty="0" smtClean="0">
                <a:solidFill>
                  <a:srgbClr val="002060"/>
                </a:solidFill>
              </a:rPr>
              <a:t>(any sequence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Sequence means list, tuple, string, range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smtClean="0">
                <a:solidFill>
                  <a:srgbClr val="002060"/>
                </a:solidFill>
              </a:rPr>
              <a:t>random</a:t>
            </a:r>
          </a:p>
          <a:p>
            <a:r>
              <a:rPr lang="en-US" dirty="0" err="1">
                <a:solidFill>
                  <a:srgbClr val="002060"/>
                </a:solidFill>
              </a:rPr>
              <a:t>l</a:t>
            </a:r>
            <a:r>
              <a:rPr lang="en-US" dirty="0" err="1" smtClean="0">
                <a:solidFill>
                  <a:srgbClr val="002060"/>
                </a:solidFill>
              </a:rPr>
              <a:t>st</a:t>
            </a:r>
            <a:r>
              <a:rPr lang="en-US" dirty="0" smtClean="0">
                <a:solidFill>
                  <a:srgbClr val="002060"/>
                </a:solidFill>
              </a:rPr>
              <a:t> = [3,5,2,1]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rgbClr val="002060"/>
                </a:solidFill>
              </a:rPr>
              <a:t>random.choice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5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84240" y="1982520"/>
              <a:ext cx="8099640" cy="1303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880" y="1973160"/>
                <a:ext cx="8118360" cy="13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4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</TotalTime>
  <Words>516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542</cp:revision>
  <dcterms:created xsi:type="dcterms:W3CDTF">2021-11-08T00:20:31Z</dcterms:created>
  <dcterms:modified xsi:type="dcterms:W3CDTF">2022-08-02T11:22:29Z</dcterms:modified>
</cp:coreProperties>
</file>