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9"/>
  </p:notesMasterIdLst>
  <p:sldIdLst>
    <p:sldId id="256" r:id="rId2"/>
    <p:sldId id="258" r:id="rId3"/>
    <p:sldId id="260" r:id="rId4"/>
    <p:sldId id="261" r:id="rId5"/>
    <p:sldId id="263"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65" autoAdjust="0"/>
    <p:restoredTop sz="94660"/>
  </p:normalViewPr>
  <p:slideViewPr>
    <p:cSldViewPr snapToGrid="0">
      <p:cViewPr varScale="1">
        <p:scale>
          <a:sx n="42" d="100"/>
          <a:sy n="42" d="100"/>
        </p:scale>
        <p:origin x="90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2-02T15:20:05.506"/>
    </inkml:context>
    <inkml:brush xml:id="br0">
      <inkml:brushProperty name="width" value="0.05292" units="cm"/>
      <inkml:brushProperty name="height" value="0.05292" units="cm"/>
      <inkml:brushProperty name="color" value="#FF0000"/>
    </inkml:brush>
  </inkml:definitions>
  <inkml:trace contextRef="#ctx0" brushRef="#br0">18455 5035,'-25'0,"0"0,0 0,0 0,1 25,-1 0,0 0,0-25,0 25,1-1,-1 1,25 0,-25 0,25 0,-25-25,25 24,0 1,-25-25,25 25,0 0,-24-25,24 49,0-24,0 0,-25-25,25 50,0-26,0 1,0 0,0 0,0 0,0-1,0 1,0 0,25-25,-1 25,1-25,0 25,0-25,0 0,-25 24,24-24,1 0,0 0,0 0,0 0</inkml:trace>
  <inkml:trace contextRef="#ctx0" brushRef="#br0" timeOffset="1726.6831">20389 4862,'-24'0,"48"0,1 25,25-25,-25 24,24 1,-24 0,0 0,0-25,-1 25,1-1,-25 1,25 0,0 25,-25-26,0 1,0 25,0-1,0-24,0 0,0 0,0 0,0-1,0 1,0 0,-50 49,1-49,-1 0,25 25,-49-26,49-24,0 25,-24 0,24-25,0 25,-49 0,49-25,0 0,0 0</inkml:trace>
  <inkml:trace contextRef="#ctx0" brushRef="#br0" timeOffset="2971.0782">18653 5581,'25'0,"0"0,0 0,24 0,-24 0,25 0,24 0,0 0,1-25,-1 25,-24 0,49-25,-25 25,-24-24,-25 24,0 0,-1 0,26 0,-25 0,25 0,49-50,-25 50,-24 0,-1-25,-24 25</inkml:trace>
  <inkml:trace contextRef="#ctx0" brushRef="#br0" timeOffset="3888.1889">19496 4762,'0'25,"25"0,0 25,0-25,0-25,0 0,-1 24,1-24,0 0,0 0,24 0,1-49,0 24,24-50,0 26,-24-26,49 26,-49-26,-1 26,-24 24,0 0,-25 0,25 25,0 0</inkml:trace>
  <inkml:trace contextRef="#ctx0" brushRef="#br0" timeOffset="7800.0453">19943 6449,'0'-25,"50"25,-1 0,26-24,24 24,74-25,-49-25,-24 25,-26 25,1-24,24-1,-25 0,75 25,-75-25,1 0,-26 25,1-24,0 24,-26-25,26 25,-25 0,49-25,25 25,100-50,-25 26,-26-1,-73 0,-50 25,-1 0</inkml:trace>
  <inkml:trace contextRef="#ctx0" brushRef="#br0" timeOffset="9212.6274">19993 6152,'-25'0,"25"49,0 1,-25-1,0 26,0-26,25 26,-24-50,24 49,-25-49,25 24,0-24,0 25,0-1,0-24,0 0,0 25,0-25,0-1,25 26,-1 0,1-26,0 1,25 0,-1-25,50 0,-24 0</inkml:trace>
  <inkml:trace contextRef="#ctx0" brushRef="#br0" timeOffset="10267.9834">22002 5631,'25'49,"49"-24,0 74,-24-49,-25 0,24-1,-49 26,25-51,-25 1,0 0,0 0,0 24,0-24,0 25,-25-1,-24 26,24-50,0-1,0 26,1-50,-1 25</inkml:trace>
  <inkml:trace contextRef="#ctx0" brushRef="#br0" timeOffset="17835.0815">21456 7441,'74'0,"50"0,25-24,99-51,50 1,198-100,-25 75,-173 49,-75 26,25-1,-49 0,-1 0,-74 25,25 0,-75 0,-24 0,74 0,124 124,25-25,124 298,-174-50,-124-98,-49-76,0-74,-1 25,-24-24,-25-51,0-24,-25 25,-49-50,-50 24,-25 1,-25 0,-24 0,-422 74,-25 25,174-25,148-49,25-25,75 24,74-24,1 0,73 25,1-26,-1 1,50-25,1 0,-26 25,-99 25,-99-1,-49 1,48-1,-73 26,124-26,49 1,50-50,24 25,1 0,-1-25,1 0,-1 0,26 0,-1 0,1 0,24 0,0 0,25-25,-25 25,25-25,0 0,-25-24,1-1,24 25,0-24,0-1,0 25,0 0,-25-49,25 24,0 1,0 24,-25 0,25 0,0-24,0-26,0 1,0 24,0-24,0-1,0 1,25 24,0 1,-1-1,26-24,-25-1,74-49,50-49,99-51,25-24,-124 124,-75 50,-24 49,-26 25,-24-25,50 1,-25 24,0 0,-1 0,1 0,0 0,0 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2-03T16:17:46.632"/>
    </inkml:context>
    <inkml:brush xml:id="br0">
      <inkml:brushProperty name="width" value="0.05292" units="cm"/>
      <inkml:brushProperty name="height" value="0.05292" units="cm"/>
      <inkml:brushProperty name="color" value="#FF0000"/>
    </inkml:brush>
  </inkml:definitions>
  <inkml:trace contextRef="#ctx0" brushRef="#br0">21208 6003,'0'99,"0"-25,0-24,0-25,0 24,0-24,0 0</inkml:trace>
  <inkml:trace contextRef="#ctx0" brushRef="#br0" timeOffset="622.1275">21580 5804,'-25'25,"0"50,1 24,-26-25,50 1,0-26,0-24,0 0,0 0,0-1,0 26,25 0,-25-26,0 51,25-50,-25-1,0 1,0 0,0 0</inkml:trace>
  <inkml:trace contextRef="#ctx0" brushRef="#br0" timeOffset="1083.7671">21357 6325,'124'-25,"-25"1,-25 24,-49 0,-25-25</inkml:trace>
  <inkml:trace contextRef="#ctx0" brushRef="#br0" timeOffset="1672.9781">21952 6077,'-49'25,"49"25,-25 49,0-50,25 26,0-50,0-1,0 1,0 0,25 0,24-25,-24 25,25-25,-50 24</inkml:trace>
  <inkml:trace contextRef="#ctx0" brushRef="#br0" timeOffset="2551.0943">23267 5928,'25'0,"24"0,-49 25,25 0,25 25,-26-1,26-24,-25 25,0-1,-1-24,-24 0,0 0,0 24,-49 26,-1-26,1 26,-26-75,50 49</inkml:trace>
  <inkml:trace contextRef="#ctx0" brushRef="#br0" timeOffset="3323.7973">22523 6524,'0'-25,"24"0,26 25,-50-25,25 25,24 0,-24 0,0 0,0-25,0 25,0 0,24 0,1-24,49 24,25 0,-25-25,-74 25</inkml:trace>
  <inkml:trace contextRef="#ctx0" brushRef="#br0" timeOffset="3807.9347">24135 6127</inkml:trace>
  <inkml:trace contextRef="#ctx0" brushRef="#br0" timeOffset="4114.1238">24135 6300</inkml:trace>
  <inkml:trace contextRef="#ctx0" brushRef="#br0" timeOffset="7362.9657">21506 7020,'0'0,"49"0,1 0,-1 0,76 0,-51 0,0 0,-24 0,0 0,24 0,-24-25,-1 25,26 0,-26 0,26-25,73 0,-48 25,-51 0,-24 0,0 0,0 0,0 0,24 0,1 0,-25 0,-25-24,49 24,-24 0,0 0,24 0,-24 0,0-25,0 25,0 0,-1 0,1 0</inkml:trace>
  <inkml:trace contextRef="#ctx0" brushRef="#br0" timeOffset="8787.7377">23093 7218,'25'25,"0"49,-25 1,0 24,25 25,-1 0,26 99,-25-49,24-50,-24 50,25-1,-1-24,-24 0,25 25,-25-50,-1 24,1-73,-25 24,0-49,25 24,-25 0,25-49,-25 0,25 25,-25-26,0 1,24-25,175-49,24-26,25 1,-25-1,25-24,1 25,-26-1,-99 1,0 74,-50-25,-24 25,-25-25,24 25,1 0,-25 0</inkml:trace>
  <inkml:trace contextRef="#ctx0" brushRef="#br0" timeOffset="11533.3413">23143 7268,'25'0,"123"0,100-50,0 1,-24-26,-51 75,-24-25,-74 25,73 0,-48 0,48-49,-23 24,-1 0,-25 0,0 1,-25 24,-24 0,-25 0,24 0,-24 0,0 24,0-24,0 25,24 25,-24-1,0 51,0 24,-25 0,49 49,-24-98,0-1,0 0,-1-24,-24 49,25 100,0 24,0-74,-25-100,0-24,0 0,25 49,0 75,-1 50,26-26,-50-73,25-51,-25 26,0-51,0 1</inkml:trace>
  <inkml:trace contextRef="#ctx0" brushRef="#br0" timeOffset="17354.0817">23465 7665,'25'0,"-25"24,0 1,0 0,0 0,25 24,-25-24,0 0,25-25</inkml:trace>
  <inkml:trace contextRef="#ctx0" brushRef="#br0" timeOffset="17759.9404">23490 7615</inkml:trace>
  <inkml:trace contextRef="#ctx0" brushRef="#br0" timeOffset="18525.9015">23738 7516,'-50'0,"50"25,-24-1,24 1,-25-25,25 25,0 25,0-26,0 1,0 0,0 25,0-26,0 1,0 0,0 0,25 24,-1 1,-24-25,0 0,25 24,-25-24</inkml:trace>
  <inkml:trace contextRef="#ctx0" brushRef="#br0" timeOffset="18875.7311">23688 8086,'0'-24,"25"-1,25-25,24 0,1 1</inkml:trace>
  <inkml:trace contextRef="#ctx0" brushRef="#br0" timeOffset="19676.8429">24011 7640,'0'49,"0"1,0 0,0-1,0-24,0 0,0 0,25-1,0-24,-1 25,-24 0,25-25,0 0,0 0,0 0,-1 0</inkml:trace>
  <inkml:trace contextRef="#ctx0" brushRef="#br0" timeOffset="20545.9143">24829 7466,'25'0,"0"0,0 0,0 0,-25 25,25 25,-1-50,-24 24,0 1,0 0,0 0,0 0,0-1,0 1</inkml:trace>
  <inkml:trace contextRef="#ctx0" brushRef="#br0" timeOffset="21105.0711">25251 7441</inkml:trace>
  <inkml:trace contextRef="#ctx0" brushRef="#br0" timeOffset="21457.8371">25350 7615</inkml:trace>
  <inkml:trace contextRef="#ctx0" brushRef="#br0" timeOffset="22956.8489">24829 8285,'0'-25,"0"50,0 49,0 1,0 24,0 50,25-1,0 76,0-75,0-50,0-50,-1 1,-24 0,0-26,0 1,25 0,-25 25,25-50,-25 24,25-24,-25 25,25-25,24 0,26 0,24-25,0-24,25 24,149-99,-75 50,26 24,-100 0,0 26,-75-1,-24 25,25 0,-26 0,1 0,0 0,-25-25,25 25,0 0,-1 0</inkml:trace>
  <inkml:trace contextRef="#ctx0" brushRef="#br0" timeOffset="24536.9589">24879 8434,'50'0,"-1"-25,26 0,-1 0,50 0,0 25,25-49,-50 24,50-25,-50 26,149-51,-24-49,-1 25,-50 24,-49 1,-74 49,-25-24,24 49,-24 0,25 0,-25 0,0 0,-25 24,24-24,-24 50,0 49,0 100,0-1,0 1,0-26,0-98,0-51,0 1,0 50,0-26,0-24,0 25,-24-26,-1 26,0-25,-25 0,25-25,1 25,-1-25,0 24,0-24,0 0,25 25,-49-25,49 25,-25-25</inkml:trace>
  <inkml:trace contextRef="#ctx0" brushRef="#br0" timeOffset="26863.8327">20811 6598,'0'50,"0"24,25 50,25-49,-26-26,1 1,0-25,0 24,24 1,-24-1,25 1,-1 74,1-74,-25-1,24 1,-24-1,25 1,-25 0,-1-26,-24 1,25 0,0 0,0 24,0-24,-25 0,24-25,-24 25,25-25,0 0,-25 25,25-25,0 0,-1 0,1 0,-25 24</inkml:trace>
  <inkml:trace contextRef="#ctx0" brushRef="#br0" timeOffset="45171.7835">4986 6548,'0'-24,"0"48,0 1,0 0,0 0,25-25,-25 25,24-25,-24 24,25-24,0 0,25 0,-26 0,51 0,-26-24,-24-1,0 25,25-50,49 1,-25-26,25 26,-49 24,-25 0,24 0,76-24,-51-1,-24 50,-1-50,-24 50,0 0,0-24,-1 24,-24-25</inkml:trace>
  <inkml:trace contextRef="#ctx0" brushRef="#br0" timeOffset="57986.8029">4688 8930,'0'-25,"74"25,26 0,-26 0,50 0,0-25,50 25,24 0,125 0,-50 0,-100 0,-49 0,-49 0,-1 0,-49 0,24-25,26 25,-26-49,-24 24,0 0,25 25,24 0,1 0,24 0,-25 0,1 0,-26 0,1 0,24 0,25 0,75 0,-25 0,-50 0,-49 0,-25 0,24 25,-24-25,0 0,0 0,-1 0,1 0,0 0,0 0,0 0,-1 0,1 0,0 0,0 0</inkml:trace>
  <inkml:trace contextRef="#ctx0" brushRef="#br0" timeOffset="65360.7503">8012 10046,'25'0,"0"0,24 0,1 0,24 0,1 0,-26 25,26-25,73 0,-98 0,99 0,-75 25,-24-25,-25 0,-1 0,1 0,0 0,0 0,25 0,-1 0,1 0,-1 0,-24 0,0 0,0 0,0 0,-1 0</inkml:trace>
  <inkml:trace contextRef="#ctx0" brushRef="#br0" timeOffset="69967.6937">9847 8954,'0'50,"0"-25,0 0,0 24,0-24,25-25,-25 25,0 0,25-25,49 0,-24 0,49-50,-49 25,0 25,-50-24,24 24,26 0,0-25,-1-25,50 0,1 26,-100-1,24 25,-24-25,25 25,0 0,0 0</inkml:trace>
  <inkml:trace contextRef="#ctx0" brushRef="#br0" timeOffset="73546.3385">6474 6350,'25'0,"0"-25,-1 25,-24-25,50 25,0-24,-1 24,-24-25,0 25,24 0,1-25,0 25,-25-25,24 25,1-25,24 25,-24-24,-1 24,1 0,24 0,1 0,-1 0,50 0,-25 0,-49 0,0 0,-1 24,1 1,-1 74,26-24,-1-1,1-24,-26-1,1 51,24-51,-49 1,0 24,25 50,-1-24,-49-1,25-50,-25 1,0-25,25 0,-25 49,0-49,0 24,0-24,0 0</inkml:trace>
  <inkml:trace contextRef="#ctx0" brushRef="#br0" timeOffset="74705.3292">8235 7491,'25'0,"-25"25,25 0,24-1,-24 1,0 25,0-50,0 25,24-1,-24 1,49 0,-49-25,0 0,0 0,24 0,-24 0,25-25,24 0,-49-24,0 24,0 0,-1 0,-24 1,25-1,-25 0</inkml:trace>
  <inkml:trace contextRef="#ctx0" brushRef="#br0" timeOffset="82432.1272">2332 7590,'24'0,"26"0,-25 0,24 0,1 0,0 0,24 25,-24-25,-1 0,-24 0,0 0,25 0,-1 0,-24 0,0 0,0 0,24 0,-24 0,0 0,-25 25,0 0</inkml:trace>
  <inkml:trace contextRef="#ctx0" brushRef="#br0" timeOffset="91475.9487">2257 7665,'0'0,"0"74,25 149,0-24,-25 24,25-25,-25 50,49-24,-49-26,0-24,0 49,0-49,0-50,0-25,0 75,0-75,0-25,0 1,0-26,0 1,0-1,0 1,0 24,0-24,0 148,0 26,0-26,0 1,0-26,0 26,25-26,0 75,0-74,-25-50,24-74,-24 24,0-49,0 0,0-1,0 1,25-25,25 0,-1 0,-24 0,25 0,0 0,-1 0,1 0,24 0,1 0,-26 0,-24 0,0 0,0 0,-1 0,1 0,0 0,-50 0,0 0,-24 0,24 0,-25 0,26 0,-26 0,25 0</inkml:trace>
  <inkml:trace contextRef="#ctx0" brushRef="#br0" timeOffset="92563.657">2604 12650,'50'0,"-25"0,25 0,-50-24,24-1,1 0,-25 0,-25 25,1 0,-1 0,0 0,0 0,0 25,-24 0,49 0,0 24,0-24,0 0,0 0,24-1,-24 1,25-25,0 0,0 0</inkml:trace>
  <inkml:trace contextRef="#ctx0" brushRef="#br0" timeOffset="93384.6412">2927 12378,'0'99,"0"74,0-49,0-24,0-26,0-49,0 0,0-1</inkml:trace>
  <inkml:trace contextRef="#ctx0" brushRef="#br0" timeOffset="94284.8024">3225 12576,'0'50,"-25"74,0-50,25-24,0-26,0 1,0 0,25 0,0-25,-1 25,1-25,-25 24,0 1,-49 0,24 0,0 0,0-1,0-24</inkml:trace>
  <inkml:trace contextRef="#ctx0" brushRef="#br0" timeOffset="95287.5739">3448 12973,'25'0,"-1"0,-24-25,25 25,-25-25,25 0,-25 1,0-1,0 0,0 0,0 0,-50 25,26 0,-26 0,25 0,0 25,1 25,-26 24,50-49,-25 49,25-49,-25 0,25 0,0 0,25-25,0 0,0 0,0 0,24 0,-24 0,0 0,0 0</inkml:trace>
  <inkml:trace contextRef="#ctx0" brushRef="#br0" timeOffset="97753.7703">4911 8731,'0'25,"0"0,0 24,0-24,0 25,0-1,-24 26,-1 49,25-50,0-24,0-25,-25 0,25 24,0 26,0-26,-25 26,25-1,-25 0,25-24,0 99,0 0,-25-25,25 25,0-25,0-25,0-25,0-24,0 24,0-24,0-1,0-24,0 0,-24-25,24 25,0 0,0-1,-25 26,25-25,0 24,0-24,0 25,0 0,0-26,0 1</inkml:trace>
  <inkml:trace contextRef="#ctx0" brushRef="#br0" timeOffset="98713.9151">4713 11286,'0'25,"0"49,0-24,0 24,0-49,0 0,0 0,0 0,0-1,0 1,0 0,0 0,0 24,0-24,0 0,0 0,0 0</inkml:trace>
  <inkml:trace contextRef="#ctx0" brushRef="#br0" timeOffset="99810.8202">4911 11683,'50'-25,"0"0,-26 25,1-24,-25-1,-49 25,24 0,0 0,0 0,0 0,25 25,0 24,0-24,0 25,0-26,0 1,0 0,25-25,25 0</inkml:trace>
  <inkml:trace contextRef="#ctx0" brushRef="#br0" timeOffset="100372.9851">5457 11385,'0'75,"0"-26,0 1,0 0,0-26,0 1,0 0</inkml:trace>
  <inkml:trace contextRef="#ctx0" brushRef="#br0" timeOffset="101108.8582">5804 11559,'-25'25,"25"0,0-1,0 1,0 0,0 0,0 0,0-1,-24 1,24 0,-25 0,0 0,0-25,-24 24,24-24</inkml:trace>
  <inkml:trace contextRef="#ctx0" brushRef="#br0" timeOffset="102247.429">5978 11733,'25'0,"24"0,-24 0,0-25,25 0,-1 25,-49-25,25 25,-25-25,-25 25,0 0,1 0,-1 0,0 0,0 0,0 0,25 25,0 0,-24-25,24 50,24-26,1-24,25 0,-25 25,-1-25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2-03T16:20:14.133"/>
    </inkml:context>
    <inkml:brush xml:id="br0">
      <inkml:brushProperty name="width" value="0.05292" units="cm"/>
      <inkml:brushProperty name="height" value="0.05292" units="cm"/>
      <inkml:brushProperty name="color" value="#FF0000"/>
    </inkml:brush>
  </inkml:definitions>
  <inkml:trace contextRef="#ctx0" brushRef="#br0">3349 7441,'49'0,"-24"0,25 0,24 0,0 0,1 0,-1 25,-24-25,0 0,-1 0,-24 0,0 0,0 0,-1 0,-24 25</inkml:trace>
  <inkml:trace contextRef="#ctx0" brushRef="#br0" timeOffset="3698.0438">6300 6400,'0'49,"0"-24,0 0,0 0,0-1,0 1,25-25,25 0,49-49,348-274,49-99,-248 224,-124 99,-75 49,-24 50</inkml:trace>
  <inkml:trace contextRef="#ctx0" brushRef="#br0" timeOffset="16809.3301">7888 6524,'0'-25,"49"25,-24 0,50 0,-1 0,25 0,25 0,149 0,-74 0,-51 0,-23 25,-26 49,-25-49,1 49,-1 1,0 24,-24-25,0 1,-26-26,1 1,-25-25,25-25,-25 25,0-1</inkml:trace>
  <inkml:trace contextRef="#ctx0" brushRef="#br0" timeOffset="17909.7084">9401 7193,'0'25,"0"0,0 0,25-25,0 25,-1 24,1-24,0-25,25 25,24 24,-49-49,0 0,-1 0,1-24,25-51,-25 26,24-26,-24 50,0 1,-25-1</inkml:trace>
  <inkml:trace contextRef="#ctx0" brushRef="#br0" timeOffset="24051.7248">5035 8880,'25'0,"50"-25,173 25,24 0,1 0,-74 0,-1 0,-74 0,0 25,-25 0,-49-25,-25 0,24 0,-24-25,25-25,-25 1,0 49,49 0,0 0,-24 0,24 0,-24 0,24 0,-49 0,0 25,25-25,-26 0,1 0,25 0,-25 0,-25 24</inkml:trace>
  <inkml:trace contextRef="#ctx0" brushRef="#br0" timeOffset="29034.4752">13395 8806,'0'24,"0"1,0 0,0 0,0 0,0 24,0-24,0 0,0 0,0 0,24-25,1 0,0 0,49 0,-24-25,124-99,24 0,-24 0,-50 74,-75 0,-24 50,0 0,0-49,0 49,-1 0,1-50,0 50</inkml:trace>
  <inkml:trace contextRef="#ctx0" brushRef="#br0" timeOffset="36673.8676">2431 7541,'0'24,"0"1,0 0,-25 25,25-26,-25 51,0-1,1 1,-1 98,0 1,0-25,0-25,1 25,24-1,-25-48,0 98,0-24,25-75,0 0,-25-49,25 24,0-24,0-1,0 1,0 24,-24 75,-1 50,25-26,0-73,0-1,0 0,-25-25,25 1,0-1,0 1,0-26,0 75,0-49,0-1,0 1,0-1,-25 0,25 1,0-50,0 24,0-24,0 0,0 49,0-24,0-25,0-1,0 26,0 0,0-1,0-24,0 0,0 24,0 1,0 25,0-26,0 1,0-25,0-1,25 1,0-25,-25 25,25-25,-1 0,26 0,24 0,-24 0,0 0,-26 0,26 0,0 0,-1-25,1 25,-1 0,-24 0,25 0,-25 0,0 0,-1 0,1 0</inkml:trace>
  <inkml:trace contextRef="#ctx0" brushRef="#br0" timeOffset="40502.0101">5135 8880,'-25'25,"25"24,0 1,0 25,-25-1,25 0,-50 100,26 0,24-1,-25-49,25-25,0 50,-25-74,25 49,0-25,0-25,0 1,0-26,0 26,0-50,0-1,0 1,-25 50,25 24,0 0,-25-25,25 1,0-25,0 49,0-25,0 1,0-26,0 26,-24-51,24 26,0-25,0 24,0 26,0-50,0-1,49-24,-24 0,0 0,0 0,-1 0,26 0,-25 0,0 0,-1 0,1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2-03T16:27:18.132"/>
    </inkml:context>
    <inkml:brush xml:id="br0">
      <inkml:brushProperty name="width" value="0.05292" units="cm"/>
      <inkml:brushProperty name="height" value="0.05292" units="cm"/>
      <inkml:brushProperty name="color" value="#FF0000"/>
    </inkml:brush>
  </inkml:definitions>
  <inkml:trace contextRef="#ctx0" brushRef="#br0">15007 5482,'74'0,"75"0,-50-25,-24 25,24 0,-25 0,1 0,-1 0,-49 0,25 0,24 0,0 0,-24 0,0 0,-1 0,1 0,-25 0,-1 0,26 0,-25 0,0 0,-100 0,-24 0,0 0,-50 0,25 25,-25 0,50-1,-25 1,74 0,1-25,-1 0,0 0,26 0,-1 0,0 25,-25-25,26 0,-1 0,50 0,49 0,25 0,75 0,-100 0,-24 0,-25 0,0 0,-25 25</inkml:trace>
  <inkml:trace contextRef="#ctx0" brushRef="#br0" timeOffset="4475.5383">15726 4217,'0'0,"25"49,0-24,24 25,-49-1,25-24,0 0,0-25,0 0,-1 0,1 0,25 0,-1-25,1 0,0 1,-26-1,1 25,-25-25,0 0,25 25,0-25,24 1,26-1,-1 0,100-49,-75 24,-49 25,-25 25</inkml:trace>
  <inkml:trace contextRef="#ctx0" brushRef="#br0" timeOffset="18958.755">7367 7268,'0'-25,"25"25,0 0,-1 0,51 0,-26 0,51 0,-1-25,74 25,-24-25,25 25,-50 0,-50 0,-24 0,0 0,-1 0,1 0,24 0,25-24,100 24,-100-25,-24 25,-51 0,1 0,-25-25,25 0,25 0,-1 25,50 0,-24 0,-50 0,24 0,-24 0,25 0,24 0,25 0,0 0,1 0,49 25,-25-25,99 25,-50 0,-24 0,-74-25,24 24,-50-24,1 0,0 0,-1 0,1 0,0 0,-1 0,26 0,-26 25,-24-25,-75 0,75 0,25 0,-25 0,-1 0,26 0,-25 0</inkml:trace>
  <inkml:trace contextRef="#ctx0" brushRef="#br0" timeOffset="21268.0778">14436 7069,'25'0,"0"0,124 0,0 0,49 0,25 0,-49 0,0 0,-75 0,-50 0,51 0,-51 0,50 0,1 0,-26 0,-24 0,-1 0,50 0,26 0,-51 0,25 0,0 0,1 0,24 0,49 0,-123 0,-25 0,-1 0,1 0,0 25,0-25,0 0,-1 25,1-25,-25 25</inkml:trace>
  <inkml:trace contextRef="#ctx0" brushRef="#br0" timeOffset="22879.6694">7640 5705,'0'74,"0"75,0-25,0-24,0-1,0 0,25 0,-25-24,0-26,24 75,26-49,0 24,-26-25,26-24,-25 0,-25-26,49 1,-24 0,0-25,25 25,-25 0,49-25,-24 24,-26 1,1 0,50-25,-26 0,-24 0</inkml:trace>
  <inkml:trace contextRef="#ctx0" brushRef="#br0" timeOffset="24831.5114">17190 5779,'49'0,"-49"-24,25 24,0 0,0 0,-1 0,1 0,25 24,-25-24,24 0,-49 25,50 0,-50 0,50-25,-50 50,49-26,-49 26,50 24,-25-24,-25 0,49-1,-24 26,-25-26,25-24,-25 0,25-25,-25 49,24-49,-24 25,0 0,25-25,-25 25,0 0,0-1,0 26,0-25,0 0,0-1,0 26,-25-25,1 0,-1-1,0 1,0 0,0-25,1 25,-1-25,0 0,0 25,0 0,1-25,-1 0,0 24</inkml:trace>
  <inkml:trace contextRef="#ctx0" brushRef="#br0" timeOffset="37548.8682">28922 7119,'0'0,"25"0,49 0,-49 0,25 0,24 0,26 0,-26 0,0 0,1 0,-1 0,1-25,-26 25,1 0,-25 0,-1 0,1-25,0 25,0 0,0 0,-1 0,26 0,-25 0,49-24,-49-1,25 0,-1-25,-49 26,25-1,0-25,-25 25,0 0,0-24,25 24,-25-25,0 1,0-26,0 26,25-26,-25 51,0-1,0 0,0-49,0 24,0 25,0-24,-25-1,0 25,0 0,0-24,-24 24,-1-25,25 50,0-24,-24-1,24 25,-25 0,-24-25,24 25,-24-25,24 25,-24 0,24 0,-24 0,49 0,-24 0,24 0,0 0,0 0,0 0,-74 25,25 0,-1 24,26-24,-1 0,25 0,0 0,-49 24,74-24,-50 25,26-26,-1 1,25 0,0 0,0 0,-25 24,25 1,-25-1,25 1,0 24,0 1,0-26,0 1,0-25,0 0,0-1,0 1,0 0,25-25,-25 25,25 0,-25 0,25-25,-25 24,24 1,1 0,0-25,0 0,0 25,-1-25,1 0,0 0,0 0,0 0,-1 0,26 0,-25 0,0 0,0 0,-1 0,-24 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2-02-03T16:34:33.224"/>
    </inkml:context>
    <inkml:brush xml:id="br0">
      <inkml:brushProperty name="width" value="0.05292" units="cm"/>
      <inkml:brushProperty name="height" value="0.05292" units="cm"/>
      <inkml:brushProperty name="color" value="#FF0000"/>
    </inkml:brush>
  </inkml:definitions>
  <inkml:trace contextRef="#ctx0" brushRef="#br0">7516 5755,'124'-25,"49"25,1-25,-25 25,-50 0,25 0,-25 0,1 0,-26 0,0 0,1 0,24 0,0 0,-24 0,-26 0,1 0,24 0,26 0,24 0,-50 0,-24 0,-1 0,-24 0,0 0,0 0,-1 0,1 0,25 0,-1 0,1 0,-25 0,0 0,-1 0</inkml:trace>
  <inkml:trace contextRef="#ctx0" brushRef="#br0" timeOffset="2424.8012">16247 4266,'-50'0,"26"0,-51 0,50 0,-24 0,-1 0,-49-24,49 24,-24 0,24 0,26 0,-1 0,-25 0,1 0,-1 0,25 0,0 0,-24 0,24 24,-25 1,25-25,1 25,-1-25,0 25,0 0,0-1,1 1,-1 0,25 25,-25-26,0 1,25 0,0 0,-25 24,1-24,24 0,0 25,-25-26,25 1,0 25,-25-50,25 25,0 0,0-1,0 1,0 0,0 25,0-26,25 26,0-25,24 24,-24 1,25-25,-1 24,1-24,-25 0,24 0,-24 0,25 24,-25-49,-1 25,26 0,24 0,-49-1,25-24,-25 0,-1 0,1 0,0 0,0 0,0 0,-1 0,1-49,74-75,-49 99,-25 0,0 0,-25 1,24 24</inkml:trace>
  <inkml:trace contextRef="#ctx0" brushRef="#br0" timeOffset="4248.9787">18033 5482,'25'0,"49"0,-24 0,-1 0,26 0,-1 0,25 0,1 0,24 0,0 0,-50 0,-49 0,0 0,0 0,24 25,1-25,-25 0,-1 0,1 0,0 0,0 0,24 0,-24 0,0 0</inkml:trace>
  <inkml:trace contextRef="#ctx0" brushRef="#br0" timeOffset="7931.5876">15751 4638,'0'-24,"0"48,0 1,0 0,0 0,0 0,0-1,25-24,0 0,-1 0,1 0,-25-24,25 24,0-25,49-25,-24 25,24-24,-24 49,-50-25,25 25,-25-25,24 25,1-25</inkml:trace>
  <inkml:trace contextRef="#ctx0" brushRef="#br0" timeOffset="9872.1782">18926 4390,'0'0,"0"25,0 25,25-50,-25 25,0-1,0 1,25 0,-25 0,24-25,1 0,50-25,-26 0,1-24,-1 49,1-50,0 25,-26 0,1 1,0-1,0 0,0 25,-1 0,1-25,0 0,0 25,-25-24</inkml:trace>
  <inkml:trace contextRef="#ctx0" brushRef="#br0" timeOffset="11466.767">22969 5531,'0'-24,"75"24,-26 0,1 0,24 0,-24 0,24 0,1 0,-1 0,-24 0,-26 0,51 0,-26 0,-24 0,0 0,0 0,0 0,-1 0,26 0,0 0,-25-25,-1 25,1 0,0 0,0 0,0 0,-1 0</inkml:trace>
  <inkml:trace contextRef="#ctx0" brushRef="#br0" timeOffset="26618.9885">16073 7094,'25'0,"25"0,-1 0,1 0,49 0,50 0,50 0,-26 0,26 0,98 0,-24 25,-99-25,-25 25,-1-25,-48 0,24 0,74 0,1 0,-1 0,25 0,-74 0,99 25,-124-25,-99 0,25 0,-26 0,51 0,24 0,25 0,50 0,-50 0,24 0,1 0,0 0,-25 0,25 0,-25 0,198 0,-49 24,0 26,-74-25,-26 0,-74-1,25-24,-74 0,-25 0,-124-148,148 148,1 0,24 0,26 0,24-25,24 25,1 0,25 0,-1 0,-98 0,-50 0,-1 0,26 0,-25 0,0 0,24 0,26 0,-1 0,-49 0,25 0,-26 0,26 0,-25 0,0 0,-1 0,51 0,-26 0,1 0,-25 0,0 0,-1 0,1 0,25 0,-1 0,1 0,-25 0,0 0,24 0,26 0,-50 25,-1-25,26 0,-25 0,0 0,-1 0,1 0,0 0,0 0,0 0,-1 0,1 0,0 0,0 0,-25 24,25-24,-1 0,1 0,0 0,-25 25</inkml:trace>
  <inkml:trace contextRef="#ctx0" brushRef="#br0" timeOffset="28842.7681">25177 9327,'25'0,"-100"-25,50 25,-24-25,-1 25,25-25,1 25,-1 0,0 0,0 25,25 0,-25 24,25-24,0 50,0-51,0 1,0 0,0 25,25-26,0 1,0-25,-25 25,25-25,-1 0,1 0,25-25,-1 0,-49 1,25 24,-25-25,0-25,0 25,0 1,0-1,0 0,25 25,-25-25,50 50,-26 49,-24-49,0 0,25 0,-25 0,25-25</inkml:trace>
  <inkml:trace contextRef="#ctx0" brushRef="#br0" timeOffset="30948.457">25524 9302,'-25'0,"-24"25,24 74,0-50,0-49,25 50,0-25,0 0,0-1,25 1,0 0,-25 0,49-25,1 25,-25-25,0 0,-1 0,1 0,-25-25,0-50,25 1,-25 0,0 49,25 0,-25 0,0 50,0 25,0-26,0 51,25-1,-1-49,-24 0,0 24,25-49,-25 25,25-25,-25 50,0-1,25 1,-25 0,0-1,0 26,0-26,0-24,0 0,0 0,0 24,0-24,-25-25,0 25,0-25,1 0,-1 0,-25 0,25-50,1 50,24-49,0 24,0 0,0-24,0 24,0 0,0 0,0 0,0 0,0 1,0-1,0 0,0 0,0 0,24 1</inkml:trace>
  <inkml:trace contextRef="#ctx0" brushRef="#br0" timeOffset="32212.1552">25648 9773,'25'-25,"0"25,-1 0,1-49,25 49,-25-25,-1 25,-24-25,0 0,50 0,-50 1,0-1,0 0,0 0,0 0,0 1,0-1,0 0,-25 25,0 0,25-25,-24 25,-1 0,0 0,25 25,-25 49,0-24,25-25,0 24,0-24,0 0,0 0,0 24,0-24,25 0,0-25,25 25,-26 0,1-25,0 0,0 0</inkml:trace>
  <inkml:trace contextRef="#ctx0" brushRef="#br0" timeOffset="34592.6501">26392 8830,'25'25,"74"25,-49-25,24-1,-24 1,49 0,25 0,50 25,-100-1,-49-49,0 0,0 25,-1-25,-24 25,0 0,0 24,-49 26,24-26,-25 26,26-26,-1-24,0 25,0-26,25 1,-25-25,25 25,-25 0,25 0,-24-25,24 24,0 26,-25-25,25 0,-25-1,25 1</inkml:trace>
  <inkml:trace contextRef="#ctx0" brushRef="#br0" timeOffset="35871.4905">27707 9128,'0'0,"25"0,-1 0,51 0,-1-25,50 1,-49-1,-1 0,-49 25,25-25</inkml:trace>
  <inkml:trace contextRef="#ctx0" brushRef="#br0" timeOffset="36522.8161">27905 9599,'25'0,"0"-24,0 24,-1 0,51-25,49 0,-50 0,26 0,-1 1,-50-1,-24 25,0 0</inkml:trace>
  <inkml:trace contextRef="#ctx0" brushRef="#br0" timeOffset="37648.2298">29294 8533,'0'49,"0"-24,0 25,0-1,0 1,25-25,-25 0,0-1,0 1,0 0,0 0,0 0,0-1,0 1,0 0,0 0,0 0,0 0,0-1,0 1</inkml:trace>
  <inkml:trace contextRef="#ctx0" brushRef="#br0" timeOffset="39423.3595">30088 8582,'-25'50,"0"24,1 50,24-74,0-25,0 0,0-1,0 1,24-25,1 25,0-25,0 0,0 0,-1 0,26 0,-25 0,0 0,0 0,49 0,-49 0,0 0,-25-25,0 0,0 1,0-51,0 1,-50 24,25 25,0 1,-49-26,24 50,1-50,-26 26,-49-26,25 0,25 26,49-1,25 0,-25 25,25-25,0 0,0 1,50-51,-26 26,26 24,0 0,-26 0,-24 0,25 1,0 24,-25-25,50 25,-26 0,1 0,0 0,0 0,0 25,-25-1,24-24,-24 25,25-25,-25 50,0-25,0-1,0 1,0 0,-25 0,1 0,-1-1,0-24,0 25,25 0,-25-25,1 25,-1-25,0 25,0-25,25 24,-25 1,1-25,24 25,-25-25,0 0</inkml:trace>
  <inkml:trace contextRef="#ctx0" brushRef="#br0" timeOffset="47398.78">27211 10641,'25'0,"-1"25,26 0,-50 0,50-25,-1 0,26 24,49 1,0 0,-50-25,25 0,-24 0,-51 25,1-25,-25 25,0-1,-49 26,-26 74,-24 0,49-25,-24 25,24 0,1-49,24-26,0 1,25-25</inkml:trace>
  <inkml:trace contextRef="#ctx0" brushRef="#br0" timeOffset="49278.0055">28873 10592,'0'0,"-25"0,0 0,-25 0,26 0,-1 0,-25 0,1 0,24 24,0-24,25 25,-25-25,25 25,-25 0,25 0,0 74,-24 25,24-75,0-24,0 25,24-25,26-1,0 1,49 0,-50-25,-24 25,0-25,0 0,0 0,-1 0,-24-25,50 25,-50-50,50 1,-50 24,24 0,1 25,-25-25,25 1,-25-1,50 0,-50 0,25 25,-25 75,0-1,0 0,0 1,0-25,0-1,0 26,0-26,0 26,0-26,0-24,0 0,0 0</inkml:trace>
  <inkml:trace contextRef="#ctx0" brushRef="#br0" timeOffset="49921.7031">29642 11435,'0'25,"0"24,0 26,0-1,0-24,0-25,0-1</inkml:trace>
  <inkml:trace contextRef="#ctx0" brushRef="#br0" timeOffset="51238.4262">29840 10592,'0'0,"-25"24,0 26,-74 124,25-26,49-24,0-74,25-25,0 0,0 24,25 1,0-25,0 0,24-1,1 1,24 0,-24-25,74 0,-50 0,-49 0,0 0,0 0,-1 0,-24-25,0 0,0 1,0-26,0 25,0-24,0 24,0-25,0 25,0-49,0-1,0-24,-49-25,-1 75,25 24,-24 0,49-25,-50 50,50-24,-25 24,1-25,-1 25,25-25</inkml:trace>
  <inkml:trace contextRef="#ctx0" brushRef="#br0" timeOffset="52506.3953">31279 10319,'0'49,"-25"-24,-25 25,25 24,-24 1,24-51,0 1,0 0,25 0,-24-25,24 25,-50-1,50 1,-25 0,25 25,0-26,0 1,75 25,24-1,-74-24,24-25,-24 25,50-25,-26 0,1 0,-25 0,-1 0</inkml:trace>
  <inkml:trace contextRef="#ctx0" brushRef="#br0" timeOffset="53083.5593">32048 10120,'0'75,"-25"98,25 1,-25-75,25-24,0-51,0 1,0 25,0-1</inkml:trace>
  <inkml:trace contextRef="#ctx0" brushRef="#br0" timeOffset="54167.5252">32370 10393,'-25'75,"1"-26,24-24,0 0,0 24,0-24,24 0,1 0,0-25,0 0,0 0,-25-25,49-25,-49 26,25-1,0 0,-25 0,0 0,0 1,0-1,-25 25,0 0,0 0</inkml:trace>
  <inkml:trace contextRef="#ctx0" brushRef="#br0" timeOffset="55541.3266">32693 10418,'0'25,"0"0,24-1,-24 1,0 0,0 0,25-25,-25 25,25-25,0 0,0 0,-1 0,26 0,-25 0,-25-25,25 0,-25 0,0 0,0 1,0-26,-25 50,0-50,0 50,0-24,1 24,-1 0,0 0,0 0,0 0,1 0,-1 0,0 0</inkml:trace>
  <inkml:trace contextRef="#ctx0" brushRef="#br0" timeOffset="60216.2498">30907 8012,'0'0,"-25"-25,-25 0,-24 0,24 1,1-26,-1 50,0-25,-74-49,-49-1,-1 26,25-1,0 25,25 25,25 0,-50 0,-99 0,50 0,-25 0,-25 50,-75 0,25-1,26 1,-100 24,49 1,75-26,50 26,98-50,1 24,74-49,25 25,0 49,25-24,-25-25,-74-25,-298 49,74-24,50 0,74 25,26-26,73-24,1 50,-1-25,1 24,-1 51,-24-26,25 50,24-25,-24 1,-1 24,26-50,24 0,0-49,0 25,25-1,0 26,0 49,0 25,0-25,0-25,0 0,0 25,0-49,0 24,0-25,50 25,-25 25,24 0,1 100,0-125,-1 25,-24-74,25 24,-1 50,75 74,-25 50,-24 1,-26-76,1-98,-50-51,25-24,0 0,24 0,1 0,124 0,74 0,99 25,-25-25,100 25,0 0,24 49,-74-24,-99-25,-99-1,-50 1,25-25,-50 0,-25 0,-49 0,0 0,24 0,-24 0,50-74,-26 74,26 0,-1 0,50 0,-25-25,25 25,0-25,-74 25,0 0,-26 0,26 0,-25 0,24 0,26 0,-1-25,1 1,49-26,-25 25,-49 25,-1 0,-24-25,0 25,0-24,24 24,-24 0,0 0,0 0,-25-25,24 25,1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4B041-E9C7-413B-BEA6-4558098DFD6A}" type="datetimeFigureOut">
              <a:rPr lang="en-US" smtClean="0"/>
              <a:pPr/>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800B3-D891-4F54-8A41-A6A06488F67F}" type="slidenum">
              <a:rPr lang="en-US" smtClean="0"/>
              <a:pPr/>
              <a:t>‹#›</a:t>
            </a:fld>
            <a:endParaRPr lang="en-US"/>
          </a:p>
        </p:txBody>
      </p:sp>
    </p:spTree>
    <p:extLst>
      <p:ext uri="{BB962C8B-B14F-4D97-AF65-F5344CB8AC3E}">
        <p14:creationId xmlns:p14="http://schemas.microsoft.com/office/powerpoint/2010/main" val="1102781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272973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30768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344213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60397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E4BCA8-0371-4C1C-9FD0-02EEEC16B4D4}"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392751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E4BCA8-0371-4C1C-9FD0-02EEEC16B4D4}"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188746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E4BCA8-0371-4C1C-9FD0-02EEEC16B4D4}" type="datetimeFigureOut">
              <a:rPr lang="en-US" smtClean="0"/>
              <a:pPr/>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12997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E4BCA8-0371-4C1C-9FD0-02EEEC16B4D4}" type="datetimeFigureOut">
              <a:rPr lang="en-US" smtClean="0"/>
              <a:pPr/>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30625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4BCA8-0371-4C1C-9FD0-02EEEC16B4D4}" type="datetimeFigureOut">
              <a:rPr lang="en-US" smtClean="0"/>
              <a:pPr/>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403981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154647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pPr/>
              <a:t>‹#›</a:t>
            </a:fld>
            <a:endParaRPr lang="en-US"/>
          </a:p>
        </p:txBody>
      </p:sp>
    </p:spTree>
    <p:extLst>
      <p:ext uri="{BB962C8B-B14F-4D97-AF65-F5344CB8AC3E}">
        <p14:creationId xmlns:p14="http://schemas.microsoft.com/office/powerpoint/2010/main" val="292684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4BCA8-0371-4C1C-9FD0-02EEEC16B4D4}" type="datetimeFigureOut">
              <a:rPr lang="en-US" smtClean="0"/>
              <a:pPr/>
              <a:t>8/2/2022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40461-9B09-49EF-B2B9-C7C59A8DD17C}" type="slidenum">
              <a:rPr lang="en-US" smtClean="0"/>
              <a:pPr/>
              <a:t>‹#›</a:t>
            </a:fld>
            <a:endParaRPr lang="en-US"/>
          </a:p>
        </p:txBody>
      </p:sp>
    </p:spTree>
    <p:extLst>
      <p:ext uri="{BB962C8B-B14F-4D97-AF65-F5344CB8AC3E}">
        <p14:creationId xmlns:p14="http://schemas.microsoft.com/office/powerpoint/2010/main" val="26072235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6309787" y="2470245"/>
            <a:ext cx="5101614" cy="239887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50000"/>
              </a:lnSpc>
            </a:pPr>
            <a:r>
              <a:rPr lang="en-US" sz="2800" b="1" dirty="0">
                <a:solidFill>
                  <a:schemeClr val="accent6">
                    <a:lumMod val="75000"/>
                  </a:schemeClr>
                </a:solidFill>
              </a:rPr>
              <a:t>Nested if Statement</a:t>
            </a:r>
          </a:p>
          <a:p>
            <a:pPr algn="ctr">
              <a:lnSpc>
                <a:spcPct val="150000"/>
              </a:lnSpc>
            </a:pPr>
            <a:r>
              <a:rPr lang="en-US" sz="2800" b="1" dirty="0">
                <a:solidFill>
                  <a:srgbClr val="7030A0"/>
                </a:solidFill>
              </a:rPr>
              <a:t>With</a:t>
            </a:r>
          </a:p>
          <a:p>
            <a:pPr algn="ctr">
              <a:lnSpc>
                <a:spcPct val="150000"/>
              </a:lnSpc>
            </a:pPr>
            <a:r>
              <a:rPr lang="en-US" sz="2800" b="1" dirty="0">
                <a:solidFill>
                  <a:srgbClr val="FFFF00"/>
                </a:solidFill>
              </a:rPr>
              <a:t>Problems and Solution </a:t>
            </a:r>
            <a:endParaRPr lang="en-US" sz="2800" dirty="0">
              <a:solidFill>
                <a:srgbClr val="FFFF00"/>
              </a:solidFill>
              <a:latin typeface="Aharoni" panose="02010803020104030203" pitchFamily="2" charset="-79"/>
              <a:cs typeface="Aharoni" panose="02010803020104030203" pitchFamily="2" charset="-79"/>
            </a:endParaRPr>
          </a:p>
        </p:txBody>
      </p:sp>
      <p:sp>
        <p:nvSpPr>
          <p:cNvPr id="3" name="Rounded Rectangle 2"/>
          <p:cNvSpPr/>
          <p:nvPr/>
        </p:nvSpPr>
        <p:spPr>
          <a:xfrm>
            <a:off x="7415176" y="1284985"/>
            <a:ext cx="2890837" cy="9488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b="1" dirty="0" smtClean="0">
                <a:solidFill>
                  <a:srgbClr val="002060"/>
                </a:solidFill>
                <a:latin typeface="Algerian" panose="04020705040A02060702" pitchFamily="82" charset="0"/>
                <a:cs typeface="Aharoni" panose="02010803020104030203" pitchFamily="2" charset="-79"/>
              </a:rPr>
              <a:t>DAY 30 </a:t>
            </a:r>
            <a:endParaRPr lang="en-US" sz="4000" b="1" dirty="0">
              <a:solidFill>
                <a:srgbClr val="002060"/>
              </a:solidFill>
              <a:latin typeface="Algerian" panose="04020705040A02060702" pitchFamily="82" charset="0"/>
              <a:cs typeface="Aharoni" panose="02010803020104030203" pitchFamily="2" charset="-79"/>
            </a:endParaRPr>
          </a:p>
        </p:txBody>
      </p:sp>
      <p:sp>
        <p:nvSpPr>
          <p:cNvPr id="6" name="Rectangle 5"/>
          <p:cNvSpPr/>
          <p:nvPr/>
        </p:nvSpPr>
        <p:spPr>
          <a:xfrm>
            <a:off x="0" y="5497822"/>
            <a:ext cx="12192000" cy="16465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956" y="0"/>
            <a:ext cx="4124325" cy="5495925"/>
          </a:xfrm>
          <a:prstGeom prst="rect">
            <a:avLst/>
          </a:prstGeom>
        </p:spPr>
      </p:pic>
    </p:spTree>
    <p:extLst>
      <p:ext uri="{BB962C8B-B14F-4D97-AF65-F5344CB8AC3E}">
        <p14:creationId xmlns:p14="http://schemas.microsoft.com/office/powerpoint/2010/main" val="409927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2701814" y="317824"/>
            <a:ext cx="930821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50000"/>
              </a:lnSpc>
            </a:pPr>
            <a:r>
              <a:rPr lang="en-US" sz="3200" b="1" dirty="0">
                <a:solidFill>
                  <a:srgbClr val="002060"/>
                </a:solidFill>
              </a:rPr>
              <a:t>Nested if </a:t>
            </a:r>
            <a:r>
              <a:rPr lang="en-US" sz="3200" b="1" dirty="0" smtClean="0">
                <a:solidFill>
                  <a:srgbClr val="002060"/>
                </a:solidFill>
              </a:rPr>
              <a:t>Statement With Problems </a:t>
            </a:r>
            <a:r>
              <a:rPr lang="en-US" sz="3200" b="1" dirty="0">
                <a:solidFill>
                  <a:srgbClr val="002060"/>
                </a:solidFill>
              </a:rPr>
              <a:t>and Solution </a:t>
            </a:r>
            <a:endParaRPr lang="en-US" sz="3200" dirty="0">
              <a:solidFill>
                <a:srgbClr val="002060"/>
              </a:solidFill>
              <a:latin typeface="Aharoni" panose="02010803020104030203" pitchFamily="2" charset="-79"/>
              <a:cs typeface="Aharoni" panose="02010803020104030203" pitchFamily="2" charset="-79"/>
            </a:endParaRPr>
          </a:p>
        </p:txBody>
      </p:sp>
      <p:sp>
        <p:nvSpPr>
          <p:cNvPr id="8" name="Text Placeholder 7"/>
          <p:cNvSpPr>
            <a:spLocks noGrp="1"/>
          </p:cNvSpPr>
          <p:nvPr>
            <p:ph type="body" idx="1"/>
          </p:nvPr>
        </p:nvSpPr>
        <p:spPr>
          <a:xfrm>
            <a:off x="109182" y="1513999"/>
            <a:ext cx="11155961" cy="5129689"/>
          </a:xfrm>
        </p:spPr>
        <p:txBody>
          <a:bodyPr numCol="2">
            <a:normAutofit/>
          </a:bodyPr>
          <a:lstStyle/>
          <a:p>
            <a:pPr marL="342900" indent="-342900">
              <a:lnSpc>
                <a:spcPct val="150000"/>
              </a:lnSpc>
              <a:buFont typeface="Courier New" panose="02070309020205020404" pitchFamily="49" charset="0"/>
              <a:buChar char="o"/>
            </a:pPr>
            <a:r>
              <a:rPr lang="en-US" b="1" dirty="0" smtClean="0">
                <a:solidFill>
                  <a:srgbClr val="002060"/>
                </a:solidFill>
                <a:latin typeface="Aharoni" pitchFamily="2" charset="-79"/>
                <a:cs typeface="Aharoni" pitchFamily="2" charset="-79"/>
              </a:rPr>
              <a:t>Nested If Statement In Python </a:t>
            </a:r>
          </a:p>
          <a:p>
            <a:pPr marL="342900" indent="-342900">
              <a:lnSpc>
                <a:spcPct val="150000"/>
              </a:lnSpc>
              <a:buFont typeface="Courier New" panose="02070309020205020404" pitchFamily="49" charset="0"/>
              <a:buChar char="o"/>
            </a:pPr>
            <a:r>
              <a:rPr lang="en-US" b="1" dirty="0" smtClean="0">
                <a:solidFill>
                  <a:srgbClr val="002060"/>
                </a:solidFill>
                <a:latin typeface="Aharoni" pitchFamily="2" charset="-79"/>
                <a:cs typeface="Aharoni" pitchFamily="2" charset="-79"/>
              </a:rPr>
              <a:t>Problem 1</a:t>
            </a:r>
          </a:p>
          <a:p>
            <a:pPr marL="342900" indent="-342900">
              <a:lnSpc>
                <a:spcPct val="150000"/>
              </a:lnSpc>
              <a:buFont typeface="Courier New" panose="02070309020205020404" pitchFamily="49" charset="0"/>
              <a:buChar char="o"/>
            </a:pPr>
            <a:r>
              <a:rPr lang="en-US" b="1" dirty="0" smtClean="0">
                <a:solidFill>
                  <a:srgbClr val="002060"/>
                </a:solidFill>
                <a:latin typeface="Aharoni" pitchFamily="2" charset="-79"/>
                <a:cs typeface="Aharoni" pitchFamily="2" charset="-79"/>
              </a:rPr>
              <a:t>Problem 2</a:t>
            </a:r>
          </a:p>
          <a:p>
            <a:pPr marL="342900" indent="-342900">
              <a:lnSpc>
                <a:spcPct val="150000"/>
              </a:lnSpc>
              <a:buFont typeface="Courier New" panose="02070309020205020404" pitchFamily="49" charset="0"/>
              <a:buChar char="o"/>
            </a:pPr>
            <a:endParaRPr lang="en-US" b="1" dirty="0" smtClean="0">
              <a:solidFill>
                <a:srgbClr val="002060"/>
              </a:solidFill>
              <a:latin typeface="Aharoni" pitchFamily="2" charset="-79"/>
              <a:cs typeface="Aharoni" pitchFamily="2" charset="-79"/>
            </a:endParaRPr>
          </a:p>
          <a:p>
            <a:pPr marL="342900" indent="-342900">
              <a:lnSpc>
                <a:spcPct val="150000"/>
              </a:lnSpc>
              <a:buFont typeface="Courier New" panose="02070309020205020404" pitchFamily="49" charset="0"/>
              <a:buChar char="o"/>
            </a:pPr>
            <a:endParaRPr lang="en-US" b="1" dirty="0" smtClean="0">
              <a:solidFill>
                <a:srgbClr val="002060"/>
              </a:solidFill>
              <a:latin typeface="Aharoni" pitchFamily="2" charset="-79"/>
              <a:cs typeface="Aharoni" pitchFamily="2" charset="-79"/>
            </a:endParaRPr>
          </a:p>
        </p:txBody>
      </p:sp>
      <p:sp>
        <p:nvSpPr>
          <p:cNvPr id="9" name="Oval 8"/>
          <p:cNvSpPr/>
          <p:nvPr/>
        </p:nvSpPr>
        <p:spPr>
          <a:xfrm>
            <a:off x="1078156" y="63343"/>
            <a:ext cx="1514475" cy="14506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Day 30</a:t>
            </a:r>
            <a:endParaRPr lang="en-US" sz="2400" b="1"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500880" y="1580400"/>
              <a:ext cx="3009600" cy="1956240"/>
            </p14:xfrm>
          </p:contentPart>
        </mc:Choice>
        <mc:Fallback xmlns="">
          <p:pic>
            <p:nvPicPr>
              <p:cNvPr id="2" name="Ink 1"/>
              <p:cNvPicPr/>
              <p:nvPr/>
            </p:nvPicPr>
            <p:blipFill>
              <a:blip r:embed="rId3"/>
              <a:stretch>
                <a:fillRect/>
              </a:stretch>
            </p:blipFill>
            <p:spPr>
              <a:xfrm>
                <a:off x="6491520" y="1571040"/>
                <a:ext cx="3028320" cy="1974960"/>
              </a:xfrm>
              <a:prstGeom prst="rect">
                <a:avLst/>
              </a:prstGeom>
            </p:spPr>
          </p:pic>
        </mc:Fallback>
      </mc:AlternateContent>
    </p:spTree>
    <p:extLst>
      <p:ext uri="{BB962C8B-B14F-4D97-AF65-F5344CB8AC3E}">
        <p14:creationId xmlns:p14="http://schemas.microsoft.com/office/powerpoint/2010/main" val="25190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 calcmode="lin" valueType="num">
                                      <p:cBhvr additive="base">
                                        <p:cTn id="2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 calcmode="lin" valueType="num">
                                      <p:cBhvr additive="base">
                                        <p:cTn id="2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indent="-342900" algn="ctr">
              <a:lnSpc>
                <a:spcPct val="150000"/>
              </a:lnSpc>
            </a:pPr>
            <a:r>
              <a:rPr lang="en-US" sz="4000" b="1" dirty="0" smtClean="0">
                <a:solidFill>
                  <a:srgbClr val="002060"/>
                </a:solidFill>
                <a:latin typeface="Aharoni" pitchFamily="2" charset="-79"/>
                <a:cs typeface="Aharoni" pitchFamily="2" charset="-79"/>
              </a:rPr>
              <a:t>Nested If Statement In Python </a:t>
            </a:r>
          </a:p>
        </p:txBody>
      </p:sp>
      <p:sp>
        <p:nvSpPr>
          <p:cNvPr id="8" name="Text Placeholder 7"/>
          <p:cNvSpPr>
            <a:spLocks noGrp="1"/>
          </p:cNvSpPr>
          <p:nvPr>
            <p:ph type="body" idx="1"/>
          </p:nvPr>
        </p:nvSpPr>
        <p:spPr>
          <a:xfrm>
            <a:off x="735475" y="1420495"/>
            <a:ext cx="10515600" cy="5040313"/>
          </a:xfrm>
        </p:spPr>
        <p:txBody>
          <a:bodyPr>
            <a:normAutofit/>
          </a:bodyPr>
          <a:lstStyle/>
          <a:p>
            <a:r>
              <a:rPr lang="en-US" dirty="0" smtClean="0">
                <a:solidFill>
                  <a:srgbClr val="002060"/>
                </a:solidFill>
              </a:rPr>
              <a:t>Nested if statement means, if statement inside another if statement  block</a:t>
            </a:r>
          </a:p>
          <a:p>
            <a:r>
              <a:rPr lang="en-US" b="1" dirty="0" smtClean="0">
                <a:solidFill>
                  <a:srgbClr val="002060"/>
                </a:solidFill>
              </a:rPr>
              <a:t>Syntax</a:t>
            </a:r>
          </a:p>
          <a:p>
            <a:r>
              <a:rPr lang="en-US" dirty="0" smtClean="0">
                <a:solidFill>
                  <a:srgbClr val="002060"/>
                </a:solidFill>
              </a:rPr>
              <a:t>if(condition 1) :</a:t>
            </a:r>
          </a:p>
          <a:p>
            <a:r>
              <a:rPr lang="en-US" dirty="0" smtClean="0">
                <a:solidFill>
                  <a:srgbClr val="002060"/>
                </a:solidFill>
              </a:rPr>
              <a:t>	if (condition 2):</a:t>
            </a:r>
          </a:p>
          <a:p>
            <a:r>
              <a:rPr lang="en-US" dirty="0" smtClean="0">
                <a:solidFill>
                  <a:srgbClr val="002060"/>
                </a:solidFill>
              </a:rPr>
              <a:t>		statement or set of statement</a:t>
            </a:r>
          </a:p>
          <a:p>
            <a:r>
              <a:rPr lang="en-US" dirty="0" smtClean="0">
                <a:solidFill>
                  <a:srgbClr val="002060"/>
                </a:solidFill>
              </a:rPr>
              <a:t>When condition 1 is true then condition 2 will be check, and inside 2</a:t>
            </a:r>
            <a:r>
              <a:rPr lang="en-US" baseline="30000" dirty="0" smtClean="0">
                <a:solidFill>
                  <a:srgbClr val="002060"/>
                </a:solidFill>
              </a:rPr>
              <a:t>nd</a:t>
            </a:r>
            <a:r>
              <a:rPr lang="en-US" dirty="0" smtClean="0">
                <a:solidFill>
                  <a:srgbClr val="002060"/>
                </a:solidFill>
              </a:rPr>
              <a:t> if statement block, all the statement or set of statement will be execute if both condition become true.</a:t>
            </a:r>
          </a:p>
          <a:p>
            <a:endParaRPr lang="en-US" dirty="0" smtClean="0">
              <a:solidFill>
                <a:srgbClr val="002060"/>
              </a:solidFill>
            </a:endParaRPr>
          </a:p>
          <a:p>
            <a:endParaRPr lang="en-US" dirty="0" smtClean="0">
              <a:solidFill>
                <a:srgbClr val="002060"/>
              </a:solidFill>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812520" y="2089440"/>
              <a:ext cx="8956800" cy="2643480"/>
            </p14:xfrm>
          </p:contentPart>
        </mc:Choice>
        <mc:Fallback xmlns="">
          <p:pic>
            <p:nvPicPr>
              <p:cNvPr id="3" name="Ink 2"/>
              <p:cNvPicPr/>
              <p:nvPr/>
            </p:nvPicPr>
            <p:blipFill>
              <a:blip r:embed="rId3"/>
              <a:stretch>
                <a:fillRect/>
              </a:stretch>
            </p:blipFill>
            <p:spPr>
              <a:xfrm>
                <a:off x="803160" y="2080080"/>
                <a:ext cx="8975520" cy="2662200"/>
              </a:xfrm>
              <a:prstGeom prst="rect">
                <a:avLst/>
              </a:prstGeom>
            </p:spPr>
          </p:pic>
        </mc:Fallback>
      </mc:AlternateContent>
    </p:spTree>
    <p:extLst>
      <p:ext uri="{BB962C8B-B14F-4D97-AF65-F5344CB8AC3E}">
        <p14:creationId xmlns:p14="http://schemas.microsoft.com/office/powerpoint/2010/main" val="110750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indent="-342900" algn="ctr">
              <a:lnSpc>
                <a:spcPct val="150000"/>
              </a:lnSpc>
            </a:pPr>
            <a:r>
              <a:rPr lang="en-US" sz="4000" b="1" dirty="0" smtClean="0">
                <a:solidFill>
                  <a:srgbClr val="002060"/>
                </a:solidFill>
                <a:latin typeface="Aharoni" pitchFamily="2" charset="-79"/>
                <a:cs typeface="Aharoni" pitchFamily="2" charset="-79"/>
              </a:rPr>
              <a:t>Nested if Statement In Python </a:t>
            </a:r>
          </a:p>
        </p:txBody>
      </p:sp>
      <p:sp>
        <p:nvSpPr>
          <p:cNvPr id="8" name="Text Placeholder 7"/>
          <p:cNvSpPr>
            <a:spLocks noGrp="1"/>
          </p:cNvSpPr>
          <p:nvPr>
            <p:ph type="body" idx="1"/>
          </p:nvPr>
        </p:nvSpPr>
        <p:spPr>
          <a:xfrm>
            <a:off x="735475" y="1420495"/>
            <a:ext cx="10515600" cy="5040313"/>
          </a:xfrm>
        </p:spPr>
        <p:txBody>
          <a:bodyPr>
            <a:normAutofit/>
          </a:bodyPr>
          <a:lstStyle/>
          <a:p>
            <a:r>
              <a:rPr lang="en-US" b="1" dirty="0" smtClean="0">
                <a:solidFill>
                  <a:srgbClr val="002060"/>
                </a:solidFill>
              </a:rPr>
              <a:t>Example:</a:t>
            </a:r>
          </a:p>
          <a:p>
            <a:r>
              <a:rPr lang="en-US" dirty="0" smtClean="0">
                <a:solidFill>
                  <a:srgbClr val="002060"/>
                </a:solidFill>
              </a:rPr>
              <a:t>num = 18</a:t>
            </a:r>
          </a:p>
          <a:p>
            <a:r>
              <a:rPr lang="en-US" dirty="0" smtClean="0">
                <a:solidFill>
                  <a:srgbClr val="002060"/>
                </a:solidFill>
              </a:rPr>
              <a:t>if(num%2 == 0) :</a:t>
            </a:r>
          </a:p>
          <a:p>
            <a:r>
              <a:rPr lang="en-US" dirty="0" smtClean="0">
                <a:solidFill>
                  <a:srgbClr val="002060"/>
                </a:solidFill>
              </a:rPr>
              <a:t>	if (num%3 == 0):</a:t>
            </a:r>
          </a:p>
          <a:p>
            <a:r>
              <a:rPr lang="en-US" dirty="0" smtClean="0">
                <a:solidFill>
                  <a:srgbClr val="002060"/>
                </a:solidFill>
              </a:rPr>
              <a:t>		print(“Number is Divisible by 3 and 2”)</a:t>
            </a:r>
          </a:p>
          <a:p>
            <a:endParaRPr lang="en-US" b="1" dirty="0" smtClean="0">
              <a:solidFill>
                <a:srgbClr val="002060"/>
              </a:solidFill>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723240" y="1955520"/>
              <a:ext cx="4492080" cy="2527560"/>
            </p14:xfrm>
          </p:contentPart>
        </mc:Choice>
        <mc:Fallback xmlns="">
          <p:pic>
            <p:nvPicPr>
              <p:cNvPr id="3" name="Ink 2"/>
              <p:cNvPicPr/>
              <p:nvPr/>
            </p:nvPicPr>
            <p:blipFill>
              <a:blip r:embed="rId3"/>
              <a:stretch>
                <a:fillRect/>
              </a:stretch>
            </p:blipFill>
            <p:spPr>
              <a:xfrm>
                <a:off x="713880" y="1946160"/>
                <a:ext cx="4510800" cy="2546280"/>
              </a:xfrm>
              <a:prstGeom prst="rect">
                <a:avLst/>
              </a:prstGeom>
            </p:spPr>
          </p:pic>
        </mc:Fallback>
      </mc:AlternateContent>
    </p:spTree>
    <p:extLst>
      <p:ext uri="{BB962C8B-B14F-4D97-AF65-F5344CB8AC3E}">
        <p14:creationId xmlns:p14="http://schemas.microsoft.com/office/powerpoint/2010/main" val="110750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indent="-342900" algn="ctr">
              <a:lnSpc>
                <a:spcPct val="150000"/>
              </a:lnSpc>
            </a:pPr>
            <a:r>
              <a:rPr lang="en-US" sz="3600" b="1" dirty="0" smtClean="0">
                <a:solidFill>
                  <a:srgbClr val="002060"/>
                </a:solidFill>
                <a:latin typeface="Aharoni" pitchFamily="2" charset="-79"/>
                <a:cs typeface="Aharoni" pitchFamily="2" charset="-79"/>
              </a:rPr>
              <a:t>Nested if Statement Problem 1 in Python </a:t>
            </a:r>
          </a:p>
        </p:txBody>
      </p:sp>
      <p:sp>
        <p:nvSpPr>
          <p:cNvPr id="8" name="Text Placeholder 7"/>
          <p:cNvSpPr>
            <a:spLocks noGrp="1"/>
          </p:cNvSpPr>
          <p:nvPr>
            <p:ph type="body" idx="1"/>
          </p:nvPr>
        </p:nvSpPr>
        <p:spPr>
          <a:xfrm>
            <a:off x="735475" y="1420495"/>
            <a:ext cx="10515600" cy="5040313"/>
          </a:xfrm>
        </p:spPr>
        <p:txBody>
          <a:bodyPr>
            <a:normAutofit/>
          </a:bodyPr>
          <a:lstStyle/>
          <a:p>
            <a:pPr>
              <a:lnSpc>
                <a:spcPct val="150000"/>
              </a:lnSpc>
            </a:pPr>
            <a:r>
              <a:rPr lang="en-US" dirty="0" smtClean="0">
                <a:solidFill>
                  <a:srgbClr val="002060"/>
                </a:solidFill>
                <a:latin typeface="Bodoni MT" panose="02070603080606020203" pitchFamily="18" charset="0"/>
              </a:rPr>
              <a:t>1)</a:t>
            </a:r>
            <a:r>
              <a:rPr lang="en-US" b="1" dirty="0" smtClean="0">
                <a:solidFill>
                  <a:srgbClr val="002060"/>
                </a:solidFill>
                <a:latin typeface="Bodoni MT" panose="02070603080606020203" pitchFamily="18" charset="0"/>
              </a:rPr>
              <a:t> </a:t>
            </a:r>
            <a:r>
              <a:rPr lang="en-US" dirty="0" smtClean="0">
                <a:solidFill>
                  <a:srgbClr val="002060"/>
                </a:solidFill>
                <a:latin typeface="Bodoni MT" panose="02070603080606020203" pitchFamily="18" charset="0"/>
              </a:rPr>
              <a:t>Write a Python Program to Get Name From User and Display, The Name Should Contain 5 Character or Less Than 10. And Name Should Start From ‘a’ Character.</a:t>
            </a:r>
          </a:p>
          <a:p>
            <a:pPr>
              <a:lnSpc>
                <a:spcPct val="150000"/>
              </a:lnSpc>
            </a:pPr>
            <a:endParaRPr lang="en-US" b="1" dirty="0" smtClean="0">
              <a:solidFill>
                <a:srgbClr val="002060"/>
              </a:solidFill>
              <a:latin typeface="Bodoni MT" panose="02070603080606020203"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652120" y="1455480"/>
              <a:ext cx="8251560" cy="1161360"/>
            </p14:xfrm>
          </p:contentPart>
        </mc:Choice>
        <mc:Fallback xmlns="">
          <p:pic>
            <p:nvPicPr>
              <p:cNvPr id="2" name="Ink 1"/>
              <p:cNvPicPr/>
              <p:nvPr/>
            </p:nvPicPr>
            <p:blipFill>
              <a:blip r:embed="rId3"/>
              <a:stretch>
                <a:fillRect/>
              </a:stretch>
            </p:blipFill>
            <p:spPr>
              <a:xfrm>
                <a:off x="2642760" y="1446120"/>
                <a:ext cx="8270280" cy="1180080"/>
              </a:xfrm>
              <a:prstGeom prst="rect">
                <a:avLst/>
              </a:prstGeom>
            </p:spPr>
          </p:pic>
        </mc:Fallback>
      </mc:AlternateContent>
    </p:spTree>
    <p:extLst>
      <p:ext uri="{BB962C8B-B14F-4D97-AF65-F5344CB8AC3E}">
        <p14:creationId xmlns:p14="http://schemas.microsoft.com/office/powerpoint/2010/main" val="110750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indent="-342900" algn="ctr">
              <a:lnSpc>
                <a:spcPct val="150000"/>
              </a:lnSpc>
            </a:pPr>
            <a:r>
              <a:rPr lang="en-US" sz="3600" b="1" dirty="0" smtClean="0">
                <a:solidFill>
                  <a:srgbClr val="002060"/>
                </a:solidFill>
                <a:latin typeface="Aharoni" pitchFamily="2" charset="-79"/>
                <a:cs typeface="Aharoni" pitchFamily="2" charset="-79"/>
              </a:rPr>
              <a:t>Nested if Statement Problem 2 in Python </a:t>
            </a:r>
          </a:p>
        </p:txBody>
      </p:sp>
      <p:sp>
        <p:nvSpPr>
          <p:cNvPr id="8" name="Text Placeholder 7"/>
          <p:cNvSpPr>
            <a:spLocks noGrp="1"/>
          </p:cNvSpPr>
          <p:nvPr>
            <p:ph type="body" idx="1"/>
          </p:nvPr>
        </p:nvSpPr>
        <p:spPr>
          <a:xfrm>
            <a:off x="735475" y="1420495"/>
            <a:ext cx="10515600" cy="5040313"/>
          </a:xfrm>
        </p:spPr>
        <p:txBody>
          <a:bodyPr>
            <a:normAutofit/>
          </a:bodyPr>
          <a:lstStyle/>
          <a:p>
            <a:pPr>
              <a:lnSpc>
                <a:spcPct val="150000"/>
              </a:lnSpc>
            </a:pPr>
            <a:r>
              <a:rPr lang="en-US" dirty="0" smtClean="0">
                <a:solidFill>
                  <a:srgbClr val="002060"/>
                </a:solidFill>
                <a:latin typeface="Bodoni MT" panose="02070603080606020203" pitchFamily="18" charset="0"/>
              </a:rPr>
              <a:t>2) Write A Python Program To Get Age And Marks From User. The System Should Select That User Which Have Greater Than Or Equal To 18 Year Age And Marks Should Be Greater Than 90 And Less Than 100</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705760" y="1527120"/>
              <a:ext cx="9153360" cy="3080880"/>
            </p14:xfrm>
          </p:contentPart>
        </mc:Choice>
        <mc:Fallback xmlns="">
          <p:pic>
            <p:nvPicPr>
              <p:cNvPr id="2" name="Ink 1"/>
              <p:cNvPicPr/>
              <p:nvPr/>
            </p:nvPicPr>
            <p:blipFill>
              <a:blip r:embed="rId3"/>
              <a:stretch>
                <a:fillRect/>
              </a:stretch>
            </p:blipFill>
            <p:spPr>
              <a:xfrm>
                <a:off x="2696400" y="1517760"/>
                <a:ext cx="9172080" cy="3099600"/>
              </a:xfrm>
              <a:prstGeom prst="rect">
                <a:avLst/>
              </a:prstGeom>
            </p:spPr>
          </p:pic>
        </mc:Fallback>
      </mc:AlternateContent>
    </p:spTree>
    <p:extLst>
      <p:ext uri="{BB962C8B-B14F-4D97-AF65-F5344CB8AC3E}">
        <p14:creationId xmlns:p14="http://schemas.microsoft.com/office/powerpoint/2010/main" val="110750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3348549" y="563483"/>
            <a:ext cx="5317588"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dirty="0" smtClean="0">
                <a:solidFill>
                  <a:srgbClr val="002060"/>
                </a:solidFill>
                <a:latin typeface="Aharoni" panose="02010803020104030203" pitchFamily="2" charset="-79"/>
                <a:cs typeface="Aharoni" panose="02010803020104030203" pitchFamily="2" charset="-79"/>
              </a:rPr>
              <a:t>Next Day 31 </a:t>
            </a:r>
            <a:endParaRPr lang="en-US" sz="4000" dirty="0">
              <a:solidFill>
                <a:srgbClr val="002060"/>
              </a:solidFill>
              <a:latin typeface="Aharoni" panose="02010803020104030203" pitchFamily="2" charset="-79"/>
              <a:cs typeface="Aharoni" panose="02010803020104030203" pitchFamily="2" charset="-79"/>
            </a:endParaRPr>
          </a:p>
        </p:txBody>
      </p:sp>
      <p:sp>
        <p:nvSpPr>
          <p:cNvPr id="2" name="Rounded Rectangle 1"/>
          <p:cNvSpPr/>
          <p:nvPr/>
        </p:nvSpPr>
        <p:spPr>
          <a:xfrm>
            <a:off x="2486221" y="1647326"/>
            <a:ext cx="7067212" cy="426215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lnSpc>
                <a:spcPct val="150000"/>
              </a:lnSpc>
            </a:pPr>
            <a:r>
              <a:rPr lang="da-DK" sz="3600" b="1" dirty="0">
                <a:solidFill>
                  <a:srgbClr val="002060"/>
                </a:solidFill>
                <a:latin typeface="Aharoni" pitchFamily="2" charset="-79"/>
                <a:cs typeface="Aharoni" pitchFamily="2" charset="-79"/>
              </a:rPr>
              <a:t>if - elif - else Statemnet </a:t>
            </a:r>
            <a:endParaRPr lang="da-DK" sz="3600" b="1" dirty="0" smtClean="0">
              <a:solidFill>
                <a:srgbClr val="002060"/>
              </a:solidFill>
              <a:latin typeface="Aharoni" pitchFamily="2" charset="-79"/>
              <a:cs typeface="Aharoni" pitchFamily="2" charset="-79"/>
            </a:endParaRPr>
          </a:p>
          <a:p>
            <a:pPr algn="ctr">
              <a:lnSpc>
                <a:spcPct val="150000"/>
              </a:lnSpc>
            </a:pPr>
            <a:r>
              <a:rPr lang="da-DK" sz="3600" b="1" dirty="0">
                <a:solidFill>
                  <a:srgbClr val="FFFF00"/>
                </a:solidFill>
                <a:latin typeface="Aharoni" pitchFamily="2" charset="-79"/>
                <a:cs typeface="Aharoni" pitchFamily="2" charset="-79"/>
              </a:rPr>
              <a:t>i</a:t>
            </a:r>
            <a:r>
              <a:rPr lang="da-DK" sz="3600" b="1" dirty="0" smtClean="0">
                <a:solidFill>
                  <a:srgbClr val="FFFF00"/>
                </a:solidFill>
                <a:latin typeface="Aharoni" pitchFamily="2" charset="-79"/>
                <a:cs typeface="Aharoni" pitchFamily="2" charset="-79"/>
              </a:rPr>
              <a:t>n </a:t>
            </a:r>
          </a:p>
          <a:p>
            <a:pPr algn="ctr">
              <a:lnSpc>
                <a:spcPct val="150000"/>
              </a:lnSpc>
            </a:pPr>
            <a:r>
              <a:rPr lang="da-DK" sz="3600" b="1" dirty="0" smtClean="0">
                <a:solidFill>
                  <a:schemeClr val="accent4">
                    <a:lumMod val="50000"/>
                  </a:schemeClr>
                </a:solidFill>
                <a:latin typeface="Aharoni" pitchFamily="2" charset="-79"/>
                <a:cs typeface="Aharoni" pitchFamily="2" charset="-79"/>
              </a:rPr>
              <a:t>Python </a:t>
            </a:r>
          </a:p>
          <a:p>
            <a:pPr algn="ctr">
              <a:lnSpc>
                <a:spcPct val="150000"/>
              </a:lnSpc>
            </a:pPr>
            <a:r>
              <a:rPr lang="da-DK" sz="3600" b="1" dirty="0" smtClean="0">
                <a:solidFill>
                  <a:srgbClr val="002060"/>
                </a:solidFill>
                <a:latin typeface="Aharoni" pitchFamily="2" charset="-79"/>
                <a:cs typeface="Aharoni" pitchFamily="2" charset="-79"/>
              </a:rPr>
              <a:t>With</a:t>
            </a:r>
          </a:p>
          <a:p>
            <a:pPr algn="ctr">
              <a:lnSpc>
                <a:spcPct val="150000"/>
              </a:lnSpc>
            </a:pPr>
            <a:r>
              <a:rPr lang="da-DK" sz="3600" b="1" dirty="0" smtClean="0">
                <a:solidFill>
                  <a:srgbClr val="002060"/>
                </a:solidFill>
                <a:latin typeface="Aharoni" pitchFamily="2" charset="-79"/>
                <a:cs typeface="Aharoni" pitchFamily="2" charset="-79"/>
              </a:rPr>
              <a:t> Problem and </a:t>
            </a:r>
            <a:r>
              <a:rPr lang="da-DK" sz="3600" b="1" dirty="0" smtClean="0">
                <a:solidFill>
                  <a:schemeClr val="accent6">
                    <a:lumMod val="20000"/>
                    <a:lumOff val="80000"/>
                  </a:schemeClr>
                </a:solidFill>
                <a:latin typeface="Aharoni" pitchFamily="2" charset="-79"/>
                <a:cs typeface="Aharoni" pitchFamily="2" charset="-79"/>
              </a:rPr>
              <a:t>Solution</a:t>
            </a:r>
            <a:endParaRPr lang="da-DK" sz="3600" b="1" dirty="0">
              <a:solidFill>
                <a:schemeClr val="accent6">
                  <a:lumMod val="20000"/>
                  <a:lumOff val="80000"/>
                </a:schemeClr>
              </a:solidFill>
              <a:latin typeface="Aharoni" pitchFamily="2" charset="-79"/>
              <a:cs typeface="Aharoni" pitchFamily="2" charset="-79"/>
            </a:endParaRPr>
          </a:p>
        </p:txBody>
      </p:sp>
    </p:spTree>
    <p:extLst>
      <p:ext uri="{BB962C8B-B14F-4D97-AF65-F5344CB8AC3E}">
        <p14:creationId xmlns:p14="http://schemas.microsoft.com/office/powerpoint/2010/main" val="314168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7589</TotalTime>
  <Words>170</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Aharoni</vt:lpstr>
      <vt:lpstr>Algerian</vt:lpstr>
      <vt:lpstr>Arial</vt:lpstr>
      <vt:lpstr>Bodoni MT</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Zamir</dc:creator>
  <cp:lastModifiedBy>Faisal Zamir</cp:lastModifiedBy>
  <cp:revision>514</cp:revision>
  <dcterms:created xsi:type="dcterms:W3CDTF">2021-11-08T00:20:31Z</dcterms:created>
  <dcterms:modified xsi:type="dcterms:W3CDTF">2022-08-02T11:25:55Z</dcterms:modified>
</cp:coreProperties>
</file>