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8" r:id="rId3"/>
    <p:sldId id="260" r:id="rId4"/>
    <p:sldId id="265" r:id="rId5"/>
    <p:sldId id="261" r:id="rId6"/>
    <p:sldId id="262" r:id="rId7"/>
    <p:sldId id="264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5:44:31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18306 4093 0,'0'25'78,"0"24"-63,0-24 1,0 0-16,0 0 16,0 24-1,0-24 1,0 0-1,0 24 1,0-24 0,0 0 15,0 0-31,0 0 16,0 24-1,0 1 16,0-25 16,49-25 63,26-25-95,24 0 1,-24 0 0,24-24-1,25-1-15,-50 25 16,50-24-1,-74-1 1,-25 50 0,-1 0-1,-24-25 1,25 25 0,-25-25-1,25 25 1,0 0-16,0 0 172,-1 0-94,1-24-47,0 24-15</inkml:trace>
  <inkml:trace contextRef="#ctx0" brushRef="#br0" timeOffset="20930.3857">6896 8037 0,'0'-25'62,"49"25"1,75 0-47,0 0-16,50 0 15,-25 0 1,24 0-1,1 0 1,0 0 0,-75 0-1,0 0-15,0 0 16,75 0 0,-50 0-1,-25 0 1,-24 0-1,-51 0 1,1 0 0,-50 0 46,125 0 126,73 0-173,-49 0-15,-24 0 16,24 0 0,-25 0-1,-50 0 1,1 0-1,-25 0 1,24 0-16,-24 0 16,25 0 15,-25 0-15,-1 0-1</inkml:trace>
  <inkml:trace contextRef="#ctx0" brushRef="#br0" timeOffset="23396.7143">13171 7937 0,'75'0'78,"123"0"-62,75 0-1,0 0 1,-50 25 0,-24-25-1,-1 25 1,-24 0-16,-26-25 16,-73 0-1,-1 0 1,-49 0-1,0 0 1,0 0 187,49 0-187,100 0-1,272 0 1,100 0 0,-25 0-1,-25 0 1,-149 0 0,-49 25-1,-100 0 1,50-1-16,-124 1 15,-24 0 1,-76-25 15,1 0-15,50 0 218,24-25-218,74-24 0,26 24-1,49 0 1,-50 0-1,-74 0 1,25 25-16,-74 0 16,-1 0-1,-49 0 1,0 0 0,-1 0-1,1 0 32</inkml:trace>
  <inkml:trace contextRef="#ctx0" brushRef="#br0" timeOffset="42985.9588">16842 8930 0,'50'0'78,"0"0"-63,-1 0 1,50 0 0,1 0-1,-26 0 1,25 0-16,-24 0 16,-26 0-1,1 0 1,-25 0-1,0 0 1,24 0 0,26 0-16,-51 0 15,51 0 1,-26 0 0,-24 0-1,25 0 1,-25 0-1,-1 0 1,1 0 15,0 0-15</inkml:trace>
  <inkml:trace contextRef="#ctx0" brushRef="#br0" timeOffset="81430.8495">24234 10021 0,'0'-25'94,"25"25"-63,99-25-15,74 1 0,75-1-16,25 0 15,74-25 1,-50 1 0,-24 24-1,-25 0 1,-75-24-1,-24 24-15,24 0 16,-24 0 0,-25 0-1,-50 1 1,-49 24 0,-25 0-1,24 0 1</inkml:trace>
  <inkml:trace contextRef="#ctx0" brushRef="#br0" timeOffset="82420.8286">24482 10716 0,'0'-25'47,"0"0"0,75 0-32,222-49 1,26-1 0,-26-49-1,-73 75 1,-76 24-16,-23-25 16,-51 50-1,25-24 1,0-26-1,25 25 1,25-24 0,-25 24-1,149-50-15,-25 26 16,-149 24 0,1 25-1,-51-25 1</inkml:trace>
  <inkml:trace contextRef="#ctx0" brushRef="#br0" timeOffset="83143.1193">25003 11261 0,'0'0'0,"25"0"79,49-24-64,1-1-15,24 0 16,-49 0-1,24 0 1,0 25 0,26-49-1,272-100 1,-25 0-16,25-25 16,-99 75-1,-50 25 1,-99 24-1,-49 25 1,24 1-16,-74 24 16,-1 0-1,1 0 1,-25-25 0,-25 25 30</inkml:trace>
  <inkml:trace contextRef="#ctx0" brushRef="#br0" timeOffset="83746.2451">25425 12030 0,'25'0'93,"49"-49"-77,75 24 0,49-74-16,75-25 15,50 0 1,24-25-1,-49 25 1,-50 0 0,-100 74-1,-73 0-15,-50 26 16,-1 24 15</inkml:trace>
  <inkml:trace contextRef="#ctx0" brushRef="#br0" timeOffset="84615.5951">28674 9475 0,'0'0'0,"0"25"47,0 0-31,0 49-1,0-24 1,0 24 0,0-49-1,0 0 1,0 0-1,0 0-15,0-1 16</inkml:trace>
  <inkml:trace contextRef="#ctx0" brushRef="#br0" timeOffset="85723.2919">28897 9500 0,'0'25'93,"0"0"-61,-24 0-32,24-1 15,0 26 17,0-25-17,0 0 1,0-1-1,24-24 1,-24 25 0,25-25-1,0 0 1,0 0 0,0 0-1,-1 0 32,26 0-16,-50-25-15,25 1-16,0-1 16,-25 0-1,0 0 1,0 0-1,0 1 1,0-1 15,0 0-15,-25 0 15,0 25-15,0 0 15,0 0 16,1 0-16</inkml:trace>
  <inkml:trace contextRef="#ctx0" brushRef="#br0" timeOffset="86943.0383">29294 9451 0,'0'24'110,"0"1"-95,-24 0 1,24 25 0,0-26 15,0 1 0,0 0 16,0 0-47,24-25 16,26 0-1,-25 0 17,0 0-17,-1 0 16,1 0 32,0 0-16,-25-25-32,25 25 1,-25-25 0,0 0-1,0 1 1,0-1 15,0-25-15,0 25 31,-25 25-32,0 0-15,0 0 16,1 0 0,24-24 15,-25 24 0,0 0 32,0 0 30</inkml:trace>
  <inkml:trace contextRef="#ctx0" brushRef="#br0" timeOffset="91834.2138">18876 12179 0,'0'-25'47,"0"0"-16,75 1 0,98-26-15,100-49-1,0-25 1,25-25 0,-1 50-1,-98-25-15,-26 49 16,51 1 0,-51 0-1,-73 24 1,-51 50-1,1-25 1,-25 25 15,-1 0-15,1 0 0,25 0-1,-25 50 1,-1 74-1,1 74 1,0 125 0,-25-1-1,0 25 1,25-49-16,0-50 16,24-25-1,-24-74 1,25 174-1,-1-125 1,-24-99 0,0-49-1,-25-25 1,25-25 0,-25 24 15,-50 1-16,-24 25 1,-50-25 0,24 24-1,-48 1 1,-125 24 0,74 1-1,-24-26-15,99 1 16,0-25-1,50-25 1,-1 25 0,26-25-1,-26 24 1,50-24 0,-24 25-1,24-25 1,0 25-16,-24-25 15,24 0 1,0 0 0,0-25 31,0 0-32,1-24 1,-1-26-1,-74-148-15,49 49 16,-25 26 0,51-1-1,-26 25 1,0 0 0,1 25-1,24-50 1,0 50-1,0 24 1,25 25-16,0 1 16,0 24-1,-24 0 1,24-24 0,0 24-16,-25 0 15,25 0 1,0 0-1,0 1 1,-25-1 15,25 0-15,0 0 0,0 0 15,0 1 0,0-26-31,0 0 16,0 1-1,0-1 1,0 1 0,25-1-1,-25 25 1,0 0-16,0-24 15,0 24 32,25 25-15</inkml:trace>
  <inkml:trace contextRef="#ctx0" brushRef="#br0" timeOffset="93229.7857">23837 10468 0,'0'0'0,"-25"0"15,1 0 1,-1 0 0,-25 0-1,-99 0 1,25 0-1,-24 0-15,48 49 16,-24-24 0,25 25-1,-25-1 1,25 1 0,-25-25-1,25 24-15,24-49 16,26 50-1,-75-1 1,49-24 0,1 25-1,24-25 1,1 24-16,-1-24 16,0 25-1,-24-1 1,24 1-1,1 0 1,-1-26-16,-24 51 16,-1 24-1,26-25 1,24-24 0,0-25-1,0 24 1,0-24-1,25 0 1,-24-25 0,24 25-1,0 0 17,24-50 61</inkml:trace>
  <inkml:trace contextRef="#ctx0" brushRef="#br0" timeOffset="93866.3268">21357 11584 0,'-25'0'46,"25"49"-14,-25-24-17,0 0 1,25 49 0,0-24-1,-24-50 1,24 50-1,0-26 1,49-24 78</inkml:trace>
  <inkml:trace contextRef="#ctx0" brushRef="#br0" timeOffset="94387.5541">21779 11683 0,'24'25'63,"1"49"-63,-25-24 15,0-25 1,0-1 0,0 26-1,0-25 1,0 0 15</inkml:trace>
  <inkml:trace contextRef="#ctx0" brushRef="#br0" timeOffset="95442.9467">22027 11782 0,'0'25'156,"0"0"-125,24 0 1,1-25-1,0 0 0,0 0-15,-25-25 109,0 0-110,0-25 1,0 26 0,0-1 15,0 0 0,-25 25 32,0 0-16,0 0-16,25 25 47</inkml:trace>
  <inkml:trace contextRef="#ctx0" brushRef="#br0" timeOffset="96485.2041">22200 11733 0,'0'24'125,"0"1"-94,0 0-15,0 0 15,25-25-15,0 25-1,0-1 17,-1-24 30,1-24 48,0-26-95,-25 25 1,0 0-1,0-24 1,0 24 0,0 0-16,0 0 31,0 1 31,-25 24-62,0 0 16,1 0 47</inkml:trace>
  <inkml:trace contextRef="#ctx0" brushRef="#br0" timeOffset="99258.8249">24408 9599 0,'-25'0'31,"0"25"1,-49 25-17,49 24 1,-49 50-16,-1 0 16,50 75-1,-24-125 1,49 1-1,0-1 1,0-24 0,0 24-16,0 0 15,0-24 1,0 0 0,0-1-1,0 50 1,0 1-1,0-1 1,0 0 0,25-24-16,-1-26 15,1 26 1,25-1 0,-1 25-1,-24-24 1,25-1-1,-1 25 1,1-49 0,-25-1-1,24 26-15,1-26 16,-25 1 0,0-25-1,-1 24 1,1-24-1,0 25 1,-25-25 0,25-25-1,-25 25 1,25-1 31,24-24 187,-24 25-234,25 25 16,-1-1-1,1 1 1,24 24 0,-24 1-1,99 24 1,-75-74 0,-24 24-1,-25-24 1,-1-25-16,26 0 15,0 0 1,74 0 0,24 0-1,1 0 1,25 0 0,-100 0-1,-24-25 1,-25 25-16,24-24 15,1-1 1,0 25 0,-1-25-1,1 0 1,24 0 0,1 25-1,-1-24 1,0-26-16,-24 25 15,0 0 1,-26 1 0,26-51-1,-50 50 1,25 1-16,0-26 16,-25 25 15,24-49-16,-24 24 1,50-49 0,-50 49-16,0-24 15,0 24 1,25-24 0,0-1-1,-25 26 1,25-1-1,-25 25-15,24-49 16,-24 49 0</inkml:trace>
  <inkml:trace contextRef="#ctx0" brushRef="#br0" timeOffset="100475.306">29270 11038 0,'-25'0'47,"0"0"-16,25 25-31,0 0 15,-25 49 1,25-24 0,0-1-1,0 1 1,0-25 0,0 24-16,0 1 15,0-25 1,0 0-1,0 49 1,0-49 0,0 0-1,0-1-15,0 1 16,0 0 0,0 0-1,0 0 16</inkml:trace>
  <inkml:trace contextRef="#ctx0" brushRef="#br0" timeOffset="100955.2144">29195 11559 0,'0'-25'110,"50"0"-95,-1 1 1,-24 24-16,0-25 15</inkml:trace>
  <inkml:trace contextRef="#ctx0" brushRef="#br0" timeOffset="104303.0205">21803 12105 0,'75'0'109,"-50"0"-93,-1 0-16,1 0 31,0 0 16,0 0-32,0 0 1,-1 0 0,1 0-16,25 0 15,-25 0 1,24-25-1,-24 0 1,25 25 0,-50-25-1,24 25 1,1-25 15,0 25-31,0 0 47,-25-24-16,25 24-15,-1-25 46,1 25-30,-25-25-1,25 0-15,-25-24 62,25 49-63,-25-25 1,0 0 0,0 0-1,0 0 16,0-24-15,0 24 0,0-25-1,0 1 1,0-1 0,0 25 15,-25 25-16,0-49-15,0 24 47,1 25-15,-1-25-1,0 25-16,0 0 1,0 0-16,1-25 16,-26 25-1,25 0 1,0-24 0,-24 24-1,24 0 1,0 0-1,0 0 1,-24 0-16,24 0 16,0 0-1,0 0 1,1 0 0,-1 0-1,0 0 1,25 24-1,-25-24 1,0 0 0,25 25-16,-24-25 15,24 25 17,-25-25-17,-25 50 1,25-50-1,-24 49 1,24-49 0,0 25-1,0-25 17,25 25-1,0 0 0,-25-25-31,25 24 31,-24-24-15,24 25 31,-25-25-47,25 25 47,0 0-16,0 0 16,0-1 47,0 1-32,0 0 1</inkml:trace>
  <inkml:trace contextRef="#ctx0" brushRef="#br0" timeOffset="107230.7519">29344 12005 0,'-50'25'94,"-24"25"-94,-249 148 15,26 1 1,-50-50-1,74 24 1,-25-49 0,-24 0-1,-26 25-15,51-74 16,24-26 0,25 26-1,-100-51 1,51 26-1,49 0 1,74-26-16,50 1 16,50-25-1,24 0 1,0 0 0,50-25 15,75-123-31,-100 148 172,-74 49-157,-323-24-15,1 0 16,-125-25 0,124 0-1,100 0 1,-1 0-1,50 0-15,50 0 16,25-25 0,24 25-1,25-25 1,75 25 0,24-25-1,25 25 1,50-99 15,-25 50 172,0-26-187,0-24-1,0-25-15,-49-75 16,-1 100 0,25-25-1,0 50 1,1-1 0,-1 26-1,-25-26-15,50 51 16,-25-26-1,1 0 1,24 25 0,0 1-1,-25-1 1,0 25 31,25-25-32,-25 25 1,-24 0 0,-1 0 15,-25 0-15,51 25-1,-26-25 1,50 25-1,-25-25-15,0 0 16,25 24 15,0 1 32,0 0 46</inkml:trace>
  <inkml:trace contextRef="#ctx0" brushRef="#br0" timeOffset="108191.1929">20538 11956 0,'0'25'78,"-25"-1"-62,1 1 0,24 0-1,-25-25 1,25 50 0,-25-50-1,0 49 1,0-24-16,1 0 15,24 0 1,-25-25 0,25 25-1,0-1 1,-25-24-16,25 25 16,0 0 30,0 0-30,0 0 0,0-1 31,25-24-32,0 0 1,24 25 15,-24-25-31,0 0 16,24 0-1,-49 25 1,25-25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5:47:35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14188 4142 0,'0'25'125,"0"0"-109,0 25-1,0-26 1,25 1-1,-25 0-15,0 0 16,25 0 0,-25-1 31,25-24 46,-1 0-30,1 0-48,0-24 1,0-1 0,0 0-16,24 0 15,-24 0 32,25 25-16,-50-24-15,25 24 0,-25-25-1,24 25 17</inkml:trace>
  <inkml:trace contextRef="#ctx0" brushRef="#br0" timeOffset="27737.3024">19720 5011 0,'0'-25'62,"25"25"-15,24 0-31,50 0-16,1 0 15,48 0 1,76 25 0,371 99-1,-74 24 1,-199-24 0,-123-74-1,-50 24 1,-50-49-1,0 25-15,25 74 16,-74 0 0,24 25-1,-24 74 1,-26 75 0,26-50-1,-25 0 1,49 570-1,-24-247 1,0-150-16,49 100 16,-25 0-1,1-248 1,-26-74 0,100 197-1,25 101 1,-100-225-1,50-98 1,-74-75 0,-1-49-16,-49-25 15,25-1 1,0-24 0,-25 50 218,74 49-234,-24-24 16,99 123-1,-50 1 1,0 123-1,25 100 1,-25-149 0,-49-100-16,0-49 15,-50-49 1,24-26 0,-24 1-1,0-25 1,0-1 31,0 1 15,0 0-62,0 0 16,-24 0 15,-26-25-15,25 0-1,0 0-15,-24 0 16,-1 0 0,-24 0-1,49 0 1,0 0-1,0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5:49:48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3324 11832 0,'25'0'172,"24"0"-156,1 0-1,-1 0 1,1 0-16,0 0 16,-1 0-1,1 0 1,-25 0 0,0 0 30,49 0 17,-24 0-47,-26-25-1,1 25 1,0 0 15,0-25 0,0 25-15,24 0 0,-24 0 30,0 0-14,0 0 15</inkml:trace>
  <inkml:trace contextRef="#ctx0" brushRef="#br0" timeOffset="5402.3421">5680 5953 0,'25'50'47,"-25"-25"-16,0-1-16,0 1 17,25-25-17,-25 25 17,49-25 14,-24 0-30,25-50 0,24 26-1,26-51 1,-51 50 0,1-49-1,-1 49-15,-49 0 16,25 25-1,0-25 1,25 1 0,-50-1-1,24 25-15,-24-25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5:51:02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23366 8285 0,'0'-25'219,"25"25"-157,0 0-31,-1 0 1,1 0-17,0 0 1,0 0 46,-25 25-46,0 0 0,0-1-1,0 1 1,0 0-1,0 25 1,0-26 0,0 1-16,0 0 31,0 0 0,0 0 16,0-50 156,0 0-187,0 0-1,25-24 1,-1 49 0,-24-25-1,0 0 1,25 0 0,-25 0-1,25 25 1,0-24-16,-25-1 15,0 0 1,25 25 15,-25-25-15,0 0 31,0 50 156,0 0-187,0 0-1,0 24 1,0-24-1,0 0 1,0 0 0,0 0 93,0-1-62,0 1 0,24-25-32,-24 25 1,25-25 47,0 0-48,0 25 32,0-25-31,-1 0 109,1 0-110</inkml:trace>
  <inkml:trace contextRef="#ctx0" brushRef="#br0" timeOffset="2593.8937">24234 8062 0,'-25'0'16,"25"24"-1,-24-24 1,-1 25-16,25 0 31,-25 0-15,25 0 0,-25 24-1,25 1 1,-25-25-16,25 24 15,-24 1 17,24-1-17,0-24 1,0 0 0,0 25-16,0 24 15,0-49 1,0 0-1,0-1 1,0 1 0,0 0 15,24-25 31,1 0-30,0 0-17,0 0 1,0 0 15</inkml:trace>
  <inkml:trace contextRef="#ctx0" brushRef="#br0" timeOffset="4158.9169">24606 7987 0,'0'25'156,"0"0"-140,25 0-1,-25-1 17,25-24-17,0 25 1,-25 0 0,0 0-16,24-25 15,-24 49 1,25 1-1,-25 24 1,0-49 0,25 0-1,-25 0 1,0 0 0,0-1-16,0 1 15,0 0 1,-25 0-1,25 24 1,-25-24 0,1 25-1,-1-25 1,-25-1-16,50 1 16,-25 0-1,1-25 1,-1 25-1,0 0 17,25-1-17</inkml:trace>
  <inkml:trace contextRef="#ctx0" brushRef="#br0" timeOffset="5248.0446">23664 9252 0,'24'0'141,"26"0"-126,24 0 1,1-25 0,-1 25-1,1 0 1,-1-24-1,1-1-15,-1 25 16,-49-25 0,0 25-1,-1 0 1,1 0 31,0 0-32,0 0 17,0 0 15,-1 0 62</inkml:trace>
  <inkml:trace contextRef="#ctx0" brushRef="#br0" timeOffset="10106.0948">25375 8136 0,'0'-25'16,"0"0"0,0 1 15,0-1 0,0-25-15,-49 25-1,24 0 1,-25 1 0,-24-1-1,24 0 1,1 25-1,-1-25 1,0 0 0,-74 1-1,0-1-15,25 0 16,-25 25 0,25 0-1,24 0 1,1-25-1,-100 25 1,75 0 0,25 0-1,-1 0-15,50 0 16,1 0 0,-26 50 202,0 24-202,-49 25 0,-25 26-1,0-1 1,75-50-1,-26 25 1,50-49-16,-49-1 16,74 1-1,-50-25 1,50 24 0,-49 1-1,24-25-15,-25 0 16,50 24-1,-24-24 1,-1 25 0,25-1-1,-25 1 1,0-1-16,25 1 16,-25 0-1,25-1 1,0 1-1,0-25 1,0 24 0,0 26-16,0-1 15,0-24 1,25-1 0,0-24-1,-25 25 1,50-1-1,-50-24-15,49 25 16,-24-1 0,0-24-1,24 25 1,26-1 0,-1 1-1,1-50-15,-51 50 16,26-26-1,24 1 1,-49 0 0,25 0-1,-1-25 1,1 0-16,24 0 16,50-25-1,-49-25 1,-25 26-1,-1 24 1,-24-25 0,0 0-16,0 25 15,-1-25 1,1 25 0,0-25-1,25 1 1,24-1-1,-24 0-15,-1 0 16,-24 25 0,25-25-1,-26 1 1,1-1 0,25-25-16,-25 1 15,-1 24 1,1-25-1,0 1 1,-25-1 0,25-24-1,0 49 251,-1 25-250,76-75-16,24 26 15,-50-1 1,-24 1-1,24 24 1,-74 0 0,25 25-1,-25-25 48,25 0-48,-25 0 17,25 25-32,-25-24 15,24 24 1,-24-25 0,0 0-1,0 0 1,25 0-1,-25 1 1,25-26 0,-25 0-1,0 26 1,25-1 0,-25 0-16,0 0 15,25 0 16,-25 1-15,0-1 0,0-25-1,24-24-15,1 49 16,-25 0 0,0 0-1,0 1 1,0-1-1,25-25 1,-25 1-16,25 24 16,-25 0-1,0 0 1,0 0 0,0 1-1,25 24 16,-25-25-31,0 0 63,0 0 109</inkml:trace>
  <inkml:trace contextRef="#ctx0" brushRef="#br0" timeOffset="11272.5494">25152 7665 0,'25'0'78,"0"49"-63,-1 1 1,-24 49 0,0-25-1,0 26 1,25-75-1,-25-1 1,25-24-16,0 0 78,49-24-62,1-76-1,24 26 1,-25-25 0,50-25-1,-74 49 1,-25 50-16,-1 25 16,1-24-1,-25-1 1,25 25 15</inkml:trace>
  <inkml:trace contextRef="#ctx0" brushRef="#br0" timeOffset="20065.9254">2356 10740 0,'0'-24'47,"25"24"0,25 0-31,24 0-1,-24 0 1,-25 0 15,-1 0-15,1 0-16,0 0 15,0 0 1,0 0 0,24 0-1,-24 0 1,0 0-1,0 0 1,24 0-16,-24 0 16,0 0-1,0 0 1,0 0 15,-25-25-15,24 25-16,1 0 15,0 0 17,0 0-1</inkml:trace>
  <inkml:trace contextRef="#ctx0" brushRef="#br0" timeOffset="21690.7076">3944 10542 0,'74'0'110,"-24"0"-110,24 0 15,-24 0 1,24 0 0,1 0-1,-1 0 1,50 25 0,-25-25-16,1 0 15,-1 0 1,-25 0-1,26 25 1,-51-25 0,1 0-1,-1 0 1,-24 0-16,0 0 16,0 24 202,24-24-202,26 0 15,49 25-31,-25-25 16,-25 25-16,-24-25 15,0 0 1,-26 0 0,26 0-1,-25 0 1,25 0 0,24 0-1,-24 0 1,24 0-1,-24 0 1,-26 0 0,1 0 46,0 0-31,0 0 1,24 0-1</inkml:trace>
  <inkml:trace contextRef="#ctx0" brushRef="#br0" timeOffset="23975.4703">4564 11981 0,'50'0'94,"24"0"-78,25 0-1,75 0 1,49 24 0,75 1-1,124 74 1,-150-49-1,-123 0 1,-99-50-16,-25 25 16,-1-25 15,1 0-15,0 0-1,0 0 1,74 0 281,0 0-282,-24 0-15,24 0 16,0 0 0,0 0-1,25 0 1,50 0-1,-75 0 1,-24 0 0,-1 0-16,25 0 15,-49 0 1,-1 0 0,-24 0-1,0 0 16,0 0 1,0 0 46,24-25-63,1 0 1,-25 25 0,49-50-1,-49 25-15,25 25 16,-26 0 0,1-24-1,0 24 32,0 0 0</inkml:trace>
  <inkml:trace contextRef="#ctx0" brushRef="#br0" timeOffset="25648.9493">11237 10567 0,'0'49'94,"0"26"-79,0-50 1,24 24 0,-24 1-1,0-25 16,25-25-15,0 0 62,25 0-62,74 0-1,74-100 1,-74 76 0,-74-1-1,-1 0 1,-24 25 0,25-25-1,-1-24 1,125-1-1,24-74-15,-49 50 16,-99 74 0,-25-25-1,-1 0 17</inkml:trace>
  <inkml:trace contextRef="#ctx0" brushRef="#br0" timeOffset="33627.0534">7541 11733 0,'49'0'63,"26"0"-48,-1 24 1,25-24 0,-24 0-1,24 0 1,-49 0 0,49 0-1,-50 0-15,1 0 16,0 0-1,-1 0 1,26 0 0,-51 0-1,1 0 1,0 0 0,0 0-16,0 0 218,49-24-202,0 24 0,1 0-1,-26 0-15,1 0 16,-25 0-1,49 0 1,-49 0 0,25 0-1,-25 0 1,-1 0-16,1 0 16,0 0-1,0 0 1,0 0-1,24 0 1,-24 0 15,0 0 32,-25 24-16,0 1 765</inkml:trace>
  <inkml:trace contextRef="#ctx0" brushRef="#br0" timeOffset="42831.7528">2778 13072 0,'25'0'172,"25"0"-157,24 0-15,0 0 16,26 0 0,24 0-1,24 0 1,-48 0 0,-51 0-1,-24 0 1,25 0-16,-26 0 125,1 0 172,0 25-282,0-25 1,0 0 0,24 0-1,-24 0-15,25 25 16,24-25-1,1 0 1,-26 0 0,-24 0-1,0 0-15,0 0 32,24 0-17,1 0 1,24 0-1,1 0 1,-26 0-16,-24 0 16,0 0-1,0 0 17,-1 0 30,1 0-46,0 0-1,-25 24 63,50-24 141,-1 0-203,26 0-16,-51 0 15,26 0 1,-25 25 0,0-25-1,0 0 1,49 0 0,25 0-16,-24 0 15,-26 0 1,1 0-1,-25 0 1,-1 0 0,1 0-1,0 0 1</inkml:trace>
  <inkml:trace contextRef="#ctx0" brushRef="#br0" timeOffset="49833.792">2257 12179 0,'-25'0'15,"1"50"48,24-1-47,-50 75-1,25-49-15,0-1 16,25-24-1,0-1 1,0 1 0,0-25-1,0 24 1,0-24 0,0 50-1,0-26-15,0-24 16,25 0-1,0 24 1,0-24 0,24 25-1,51 24 1,-26-24 0,0 0-1,26-1-15,-1 26 16,25-51-1,-50 1 1,1 0 0,-50-25-1,-1 0 1,-24 25 0,50-25-1,-25 0-15,0-25 16,49 25 203,50 0-204,273 0 1,-50 0-16,124 74 15,-49-49 1,25 0 0,-150 0-1,1 49 1,24-24 0,-98-1-1,-150-49-15,-24 0 16,-26 0 15,51 0 188,24-49-204,75-1 1,272-74 0,-148 25-1,-125 49 1,-24 26 0,-124 24-1,-25-25 1,25 25-1,0 0-15,24-25 47,-24 25-31,0-25 0,0 0-1,0 1 16,-1-26-15,1 50 0,-25-25-1,0 0 17,25 0-17,-25 1 1,0-1-1,0 0-15,0 0 16,0 0 0,0 1-1,0-1 1,0 0 0,-25-25-1,25 26 1,0-1-16,-25-25 15,1 25 1,24-24 0,0 24-1,0-25 1,-25 1 0,0-1-1,25 25 1,0 1-16,0-1 15,0 0 235,0 0-234,-25 0 0,0-24-1,1 24 1,-26-25 0,0 1-1,-49-1 1,-25 25-16,-174 0 15,50 25 1,-49 0 0,49 25-1,49 25 1,26 0 0,-1-1-1,-24-24 1,49 25-16,49-26 15,51-24 1,24 0 218,-49 0-234,-1 0 16,-74 0 0,-49 0-1,0 0 1,-1 0 0,50 0-1,-24 0 1,24-24-16,50 24 15,-1-25 1,1 25 0,25 0-1,-1 0 1,26 0 0,24 0-1,0 0 1,0 0-16,25-25 47,-99 25 156,0 0-188,0 0 1,24 0 0,1 0-16,49 0 15,-49-25 17,24 25-17,0-25 1,1 25-16,-1 0 15,25 0 1,1 0 0,-1 0-1,0 0 1,-25 0 0,1 0-1,-1 0 1,1 0-1,-1 0 1,25 0 0,0 0-16,0 0 15,1 0 1,-1 0 0,0 0-1,0 0 16,0 0-15,1 0 0,-1 0 31,0 0-1,0 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6:00:43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12874 5606 0,'24'0'78,"26"0"-63,0 0 1,24 0 0,25-25-16,25 0 15,0 25 1,25 0-1,-50 0 1,1 0 0,98 0-1,-99 0-15,-49 0 16,-25 0 0,-1 0-1,150 0 298,25 0-313,24 0 15,-50 0 1,1 0 0,-50 0-1,-25 0 1,50 0-1,74 0-15,-24 25 16,-26-25 0,-73 25-1,-26-25 1,-24 25 0,-1-25-1,-24 0 1,198 0 249,149 0-249,-74 0 0,25 0-1,-26 0 1,-74 0 0,50 0-1,-149 0-15,-24 24 16,-51-24-1,-24 0 17,25 0 233,74 0-249,99 0 0,0-24-16,-49 24 15,-75 0 1,0 0-1,-24 0 1,-1 0 0,0 0-1,-24 24 1,24-24 0,1 25-1,-1-25-15,25 0 16,1 0-1,-1 0 1,-50 0 0,-73 0 31,123 0 140,99 0-171,75 0-1,-74-25 1,24 25 0,0 0-1,-99 0-15,-74 0 16,-25 0-1,-1 0 1,1 0 15</inkml:trace>
  <inkml:trace contextRef="#ctx0" brushRef="#br0" timeOffset="6113.8807">3249 6772 0,'75'0'94,"24"24"-94,50-24 16,0 0-1,24 0 1,75 0 0,-49 0-1,-1 0 1,125-24-16,-125-26 16,-49 25-1,-75 0 1,-24 25-1,-25 0 1,74 0 234,25 0-234,50-24-1,24 24 1,-49-25 0,-75 25-16,1 0 15,-50 0 1,-1 0-1,51 0 1,-1 0 0,1 0-1,-26 0-15,26 0 16,-26 0 0,-24 0 30,-25-25 1,25 25-31,-25-25 0,25 0-1,-1 1 1,1-1-16,0 25 15,-25-25 1,50 0 31,-25 25-31,-1 0-1,1-25 1,0 25-1,0 0 17,0 0-17,-1 0 17,1 0 296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6:12:38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25276 5829 0,'0'-25'16,"25"25"31,24 0-47,26 0 15,49 0 1,-25 0 0,0 0-1,-24 0 1,24 0-1,-25 0 1,1 0 0,-1 0-16,50 0 15,-49 0 1,-26 0 0,-24 0-1,25 0 1,-26 0-1,1 0 17,0 0-17,0 0-15,0 0 16,-1 0 15,1 0 79,0 0-48,0 0 16</inkml:trace>
  <inkml:trace contextRef="#ctx0" brushRef="#br0" timeOffset="5047.3361">18728 7888 0,'-25'0'63,"25"25"234,0-1-266,0 1-16,0 0 1,0 0 0,0 25-1,0-26 1,0 1 0,0 0-16,0 0 15,0 0 16,0-1-15,0 1 0,0 0-1,0 0 17,0 0 14,49-25-30,-24 0 0,0 0-1,0 0 1,24 0 0,1 0-1,0 0 1,-26 0 15,1 0-15,0 0-1,-25-25 17,25 0 30,-25 0-46,25 0-1,-25 1 17,0 48 139,0 1-139,0 0-17,0 0-15,0 0 32,0 24-32,0-24 31,0 25-16,0-26 17,0 1-32,0 0 15,0 0 1,0 0 15,0-1-15,0 1 15,0 0 32,0 0-32,0 0 0</inkml:trace>
  <inkml:trace contextRef="#ctx0" brushRef="#br0" timeOffset="11551.2601">19893 8012 0,'0'25'78,"0"0"-62,0-1 0,0 1-1,-24-25 1,24 25 0,-25 49-1,0-24-15,-25 0 16,26-1-1,-1 1 1,25-25 15,0-50 94,0-25-109,0 25 0,0-49-1,0 24 1,0-74-16,-25 75 15,25-1 1,-25 50 109,25 25-47,25 0-62,-25 0-1,25-1-15,-25 1 16,25-25 0,-1 25-1,1 0 1,0-25 0,0 0-1,-25 25 1,25-25-1,-1 0 1,1 0 15,0 0-15,-25 24 0,25-24-1,0 0 1,-1 0-1,1 25-15,-25 0 16,25-25 0,0 0 46</inkml:trace>
  <inkml:trace contextRef="#ctx0" brushRef="#br0" timeOffset="13408.2513">21059 7714 0,'0'50'78,"0"-25"-62,0-1 15,0 1-15,0 0-1,0 25 17,0-26-17,0 26-15,0-25 16,0 0 15,0 0 16</inkml:trace>
  <inkml:trace contextRef="#ctx0" brushRef="#br0" timeOffset="14593.4539">21754 7640 0,'-25'0'32,"0"0"-1,0 49 0,0-24-31,25 0 16,-24 0-1,24 0 1,0-1 0,0 26-1,0-25 1,0 0 0,0-1 15,24-24-16,1 0 1,0 0 0,0 0 15,0 0-15,0 0-1,-1 0-15,26 0 16,-25 0-1,0 0 1,-1 0 15,1-49 32,-25-1-48,25 1 1,-25-1 15,0 25 1,0 0-17,0 1-15,-25 24 16,0 0-1,1-25 1,-26 25 15,25-25-15,0 25 0,25-25-1,-24 25 1</inkml:trace>
  <inkml:trace contextRef="#ctx0" brushRef="#br0" timeOffset="15328.5218">23168 7615 0,'0'0'0,"24"-25"31,1 25-15,0 0-1,25-25 1,-1 1 0,-24-1-1,0 25 1,24 0 0,-24-25-1,0 25 1,0 0-1,0 0-15,24-25 16,-24 25 31</inkml:trace>
  <inkml:trace contextRef="#ctx0" brushRef="#br0" timeOffset="16014.9062">23416 7714 0,'0'-25'125,"24"25"-109,26 0-1,0-24 1,-26 24-16,26-25 15,-25 0 1,0 25 0,-1 0 31,1 0-16,-25-25-16,25 25 1</inkml:trace>
  <inkml:trace contextRef="#ctx0" brushRef="#br0" timeOffset="17029.3573">24160 7069 0,'0'50'78,"0"0"-63,0-1 1,25 1 0,-25-1-1,0-24 1,24 25-1,-24-25 1,25-25 47,0 0-63,0 0 15,24 0 1,-24 0 15,0 0 47,0 0-62,0 0 156,-25 24-157,0 1-15,24 25 16,1-25 15,-25-1-15,0 1 15</inkml:trace>
  <inkml:trace contextRef="#ctx0" brushRef="#br0" timeOffset="18198.3665">24681 7342 0,'0'50'93,"0"-25"-61,0-1-17,24-24 1,26 25 0,-25-25-1,0 25 1,24-25-1,-24 0 1,0 0 0,0 0-1,0 0 1,-1 0 15,-24-25 16,25-49-31,0 49-1,-25 0-15,0 0 16,0 1 15,-25 24 0,0 0-15,-24 0 15,24 0-15,-25 0 0,25 0-1,1 0 48</inkml:trace>
  <inkml:trace contextRef="#ctx0" brushRef="#br0" timeOffset="19703.9771">18678 9302 0,'0'25'78,"0"24"-78,0 1 16,25 49-1,0-49 1,-1-1 0,26-49 46,49 0-46,0-25-16,25 1 15,-49-76 1,24 51 0,-74 49-1,0-25 1,-25 0 15,0 50 63,0 0-78,0 0-1,0-1 1,0 26-1,24 0 1,-24-26 15</inkml:trace>
  <inkml:trace contextRef="#ctx0" brushRef="#br0" timeOffset="21460.2377">20365 9426 0,'0'25'62,"-25"24"-46,25 26 0,-25-26-1,25 1 1,0-25 15,0-1 0,-25-24 79,-24-49-95,-1-1-15,50 1 16,-50 24 0,50 0-1,-24 0 17,24 50 124,24-25-141,1 0 1,25 0 15,-1 0-31,-24 0 16,25 0 0,-25 0 15,-25 25 297,0 49-312,0 1-1,0-51 1,0 1-1,0 0 17</inkml:trace>
  <inkml:trace contextRef="#ctx0" brushRef="#br0" timeOffset="22874.4714">21878 8781 0,'-25'0'93,"0"-25"-77,0 25 0,1 0 15,-1 0-16,0 0 1,0 0 0,25 50-1,-25-50 1,25 24 0,-25-24-1,25 25 48,0 25-32,0-25 0,25-25 0,0 24-15,25-24 0,-25 25-1,-1-25 1,1 0 0,0 0-1,0 0 1,0 0 46,-25-25-46,0 1 0,0-1-1,0 0 1,0 0-1,0 0 17,24 75 108,-24 49-124,0-49 0,25 0-1,-25-1 1,25-49-16,-25 25 15,0 0 32,0 0 16</inkml:trace>
  <inkml:trace contextRef="#ctx0" brushRef="#br0" timeOffset="23720.1285">23465 8632 0,'25'0'94,"0"0"-79,0-25-15,-1 25 16,1-25 0,0 1-1,0 24 1,0 0 0</inkml:trace>
  <inkml:trace contextRef="#ctx0" brushRef="#br0" timeOffset="24178.9806">23515 8806 0,'25'0'125,"49"-50"-109,0 50-1,50-50 1</inkml:trace>
  <inkml:trace contextRef="#ctx0" brushRef="#br0" timeOffset="26548.9279">24234 8359 0,'0'-25'109,"50"25"-15,-25 0-79,-1 0 63,-24 25 63,25-25 0,0 0 171,0 0-265,0 0-31,-1 0 46,1 0-15,0 0 31,-25 25-31,0 0-16,0 0-31,0 24 32,-50 1-17,26-25 1,-1-25 31,50 24 62,-1 1-93,1-25 15,-25 25 47,0 0-15,0 0-32,0-1 16,-25-24 0,25 25-47,-24-25 31,24 25-16,-25-25 32,25 25-31</inkml:trace>
  <inkml:trace contextRef="#ctx0" brushRef="#br0" timeOffset="28035.9512">25028 8384 0,'-25'0'47,"0"50"0,25-1-16,0-24 0,0 49-31,0-49 16,0 0 0,0 25-1,0-26 1,0 1 0,0 0-1,0 0 16,25-25 48,25 0-64,-1 0 16,-24 0-15,0 0 15,0 0-15,-25-25 46,0 0-30,0 0 15,-25 25-16,0-24-31,0 24 31,1 0-15,-1 0 15,0 0-15,0 0-1</inkml:trace>
  <inkml:trace contextRef="#ctx0" brushRef="#br0" timeOffset="29484.3319">26392 7962 0,'25'0'62,"25"75"-46,-26-1 0,-24 50-16,75 99 15,-75-49 1,25 0 0,49 24-1,-49-24 1,0-1-1,-25-24 1,24-50-16,1 75 16,25 0-1,-1 24 1,1 1 0,-25-75-1,0-50 1,-25-24-1</inkml:trace>
  <inkml:trace contextRef="#ctx0" brushRef="#br0" timeOffset="30528.6354">26640 10592 0,'25'0'78,"49"0"-78,1 74 31,24 0-31,-49-49 16,-1 25-1,26-25 1,-26-1-1,1 1 1,-25-25-16,49 0 16,-24 25-1,-25-25 1,-1 0 0,26 0-1,-25 0 1,24 0-1,26-25 1,-50-24 0,-1 24-16,-24-25 15,25-24 1,0-1 0,0 1-1,-25-75 1,0 0-1,0 75 1,0 0 0,0 24-16,0 25 15,0 0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</a:rPr>
              <a:t>Python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Function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ith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Problems and Solution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37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Function and problems with their solution  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What Is Function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How To Create Function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How To Call A Function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With Solution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With Solution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37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What Is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Function– Python Function </a:t>
            </a:r>
            <a:endParaRPr lang="en-US" sz="4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Function</a:t>
            </a:r>
            <a:r>
              <a:rPr lang="en-US" dirty="0" smtClean="0">
                <a:solidFill>
                  <a:srgbClr val="002060"/>
                </a:solidFill>
              </a:rPr>
              <a:t> is the important one way to enclose any functionally in programming language.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To perform a specific code or to get required specific functionality we use function</a:t>
            </a:r>
          </a:p>
          <a:p>
            <a:r>
              <a:rPr lang="en-US" dirty="0">
                <a:solidFill>
                  <a:srgbClr val="002060"/>
                </a:solidFill>
              </a:rPr>
              <a:t>We make function one time, and use in anywhere many time as we want </a:t>
            </a:r>
          </a:p>
          <a:p>
            <a:r>
              <a:rPr lang="en-US" dirty="0">
                <a:solidFill>
                  <a:srgbClr val="002060"/>
                </a:solidFill>
              </a:rPr>
              <a:t>Recommended to use function to enclose any functionality 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Advantages: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It save time of writing code again and again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It increase readability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Code length become very short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82560" y="1473480"/>
              <a:ext cx="8135280" cy="3831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3200" y="1464120"/>
                <a:ext cx="8154000" cy="38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Function Examples</a:t>
            </a:r>
            <a:endParaRPr lang="en-US" sz="4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To finding greatest number among 4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To display table of any number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To display user name in uppercase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To finding sin, cos and tan value in radian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Function to make Admission for student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Function which work for deleting a student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Function which work for </a:t>
            </a:r>
            <a:r>
              <a:rPr lang="en-US" dirty="0" smtClean="0">
                <a:solidFill>
                  <a:srgbClr val="002060"/>
                </a:solidFill>
              </a:rPr>
              <a:t>updating a </a:t>
            </a:r>
            <a:r>
              <a:rPr lang="en-US" dirty="0">
                <a:solidFill>
                  <a:srgbClr val="002060"/>
                </a:solidFill>
              </a:rPr>
              <a:t>student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Function which </a:t>
            </a:r>
            <a:r>
              <a:rPr lang="en-US" dirty="0" smtClean="0">
                <a:solidFill>
                  <a:srgbClr val="002060"/>
                </a:solidFill>
              </a:rPr>
              <a:t>work for reading a student information </a:t>
            </a:r>
          </a:p>
          <a:p>
            <a:pPr marL="457200" indent="-457200">
              <a:buFont typeface="+mj-lt"/>
              <a:buAutoNum type="arabicParenR"/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07680" y="1491120"/>
              <a:ext cx="3786480" cy="359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8320" y="1481760"/>
                <a:ext cx="3805200" cy="36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1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How To Create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Function in Python</a:t>
            </a:r>
            <a:endParaRPr lang="en-US" sz="4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i="1" dirty="0" err="1" smtClean="0">
                <a:solidFill>
                  <a:srgbClr val="002060"/>
                </a:solidFill>
              </a:rPr>
              <a:t>def</a:t>
            </a:r>
            <a:r>
              <a:rPr lang="en-US" i="1" dirty="0" smtClean="0">
                <a:solidFill>
                  <a:srgbClr val="002060"/>
                </a:solidFill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</a:rPr>
              <a:t>name_function</a:t>
            </a:r>
            <a:r>
              <a:rPr lang="en-US" i="1" dirty="0" smtClean="0">
                <a:solidFill>
                  <a:srgbClr val="002060"/>
                </a:solidFill>
              </a:rPr>
              <a:t>():</a:t>
            </a:r>
          </a:p>
          <a:p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print(“I am inside the function”)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 Component: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d</a:t>
            </a:r>
            <a:r>
              <a:rPr lang="en-US" dirty="0" err="1" smtClean="0">
                <a:solidFill>
                  <a:srgbClr val="002060"/>
                </a:solidFill>
              </a:rPr>
              <a:t>ef</a:t>
            </a:r>
            <a:r>
              <a:rPr lang="en-US" dirty="0" smtClean="0">
                <a:solidFill>
                  <a:srgbClr val="002060"/>
                </a:solidFill>
              </a:rPr>
              <a:t> keyword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Function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Parenthesis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Colon (:)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Body of the function to write code as required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96640" y="2053800"/>
              <a:ext cx="1071720" cy="2206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280" y="2044440"/>
                <a:ext cx="1090440" cy="22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06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How To Call A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Function in Python </a:t>
            </a:r>
            <a:endParaRPr lang="en-US" sz="4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Without calling a function, we cannot execute code inside the function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To call a function, write function name with parentheses outside the function body 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For example </a:t>
            </a:r>
          </a:p>
          <a:p>
            <a:r>
              <a:rPr lang="en-US" dirty="0" err="1">
                <a:solidFill>
                  <a:srgbClr val="002060"/>
                </a:solidFill>
              </a:rPr>
              <a:t>d</a:t>
            </a:r>
            <a:r>
              <a:rPr lang="en-US" dirty="0" err="1" smtClean="0">
                <a:solidFill>
                  <a:srgbClr val="002060"/>
                </a:solidFill>
              </a:rPr>
              <a:t>ef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function_name</a:t>
            </a:r>
            <a:r>
              <a:rPr lang="en-US" dirty="0" smtClean="0">
                <a:solidFill>
                  <a:srgbClr val="002060"/>
                </a:solidFill>
              </a:rPr>
              <a:t>():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print(“Hello world”)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i="1" dirty="0" err="1">
                <a:solidFill>
                  <a:srgbClr val="002060"/>
                </a:solidFill>
              </a:rPr>
              <a:t>f</a:t>
            </a:r>
            <a:r>
              <a:rPr lang="en-US" i="1" dirty="0" err="1" smtClean="0">
                <a:solidFill>
                  <a:srgbClr val="002060"/>
                </a:solidFill>
              </a:rPr>
              <a:t>unction_name</a:t>
            </a:r>
            <a:r>
              <a:rPr lang="en-US" i="1" dirty="0" smtClean="0">
                <a:solidFill>
                  <a:srgbClr val="002060"/>
                </a:solidFill>
              </a:rPr>
              <a:t>() # Calling a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8880" y="2705760"/>
              <a:ext cx="8564040" cy="225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520" y="2696400"/>
                <a:ext cx="8582760" cy="22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99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Function Problem 1</a:t>
            </a:r>
            <a:endParaRPr lang="en-US" sz="4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1) Write A Python Program To Get 3 Number From User To Find Greatest Number Using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69640" y="2000160"/>
              <a:ext cx="6733440" cy="446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280" y="1990800"/>
                <a:ext cx="6752160" cy="4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90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Function Problem </a:t>
            </a: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2</a:t>
            </a:r>
            <a:endParaRPr lang="en-US" sz="40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2) Get a Number From User To Display Table For That Number In Reverse Mode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724080" y="2089440"/>
              <a:ext cx="3250800" cy="1839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720" y="2080080"/>
                <a:ext cx="3269520" cy="18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5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38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2023" y="1660974"/>
            <a:ext cx="4930639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  <a:r>
              <a:rPr lang="en-US" sz="54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Quiz</a:t>
            </a:r>
            <a:endParaRPr lang="en-US" sz="5400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9278</TotalTime>
  <Words>267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498</cp:revision>
  <dcterms:created xsi:type="dcterms:W3CDTF">2021-11-08T00:20:31Z</dcterms:created>
  <dcterms:modified xsi:type="dcterms:W3CDTF">2022-08-02T11:24:52Z</dcterms:modified>
</cp:coreProperties>
</file>