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4f913b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4f913b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4f913b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4f913b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4f913b1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4f913b1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4f913b1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4f913b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55784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55784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557848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557848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57848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57848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557848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557848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557848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557848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4f913b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4f913b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f913b1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4f913b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 Negron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#2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out-of-range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“-1”, “-1”, “-1”, “-1”, “-1”, “0”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“All values must be nonnegative. Span must be positive. Exiting.”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 must be a positive number in order to have traffic lights to control.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#3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minimum allowed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“0”, </a:t>
            </a:r>
            <a:r>
              <a:rPr lang="en"/>
              <a:t>“0”, “0”, “0”, “0”, “1”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Average Wait Time: 0.0</a:t>
            </a:r>
            <a:endParaRPr sz="11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NORTH-bound flow rate: 0</a:t>
            </a:r>
            <a:endParaRPr sz="11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EAST-bound flow rate: 0</a:t>
            </a:r>
            <a:endParaRPr sz="11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SOUTH-bound flow rate: 0</a:t>
            </a:r>
            <a:endParaRPr sz="11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WEST-bound flow rate: 0</a:t>
            </a:r>
            <a:endParaRPr sz="11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Total Flow Rate: 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#4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generic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“.4”, “.6”, “8”, “2”, “500”, “6”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Average Wait Time: 17.64786324786325</a:t>
            </a:r>
            <a:br>
              <a:rPr lang="en" sz="1100"/>
            </a:br>
            <a:r>
              <a:rPr lang="en" sz="1100"/>
              <a:t>NORTH-bound flow rate: 115</a:t>
            </a:r>
            <a:br>
              <a:rPr lang="en" sz="1100"/>
            </a:br>
            <a:r>
              <a:rPr lang="en" sz="1100"/>
              <a:t>EAST-bound flow rate: 185</a:t>
            </a:r>
            <a:br>
              <a:rPr lang="en" sz="1100"/>
            </a:br>
            <a:r>
              <a:rPr lang="en" sz="1100"/>
              <a:t>SOUTH-bound flow rate: 121</a:t>
            </a:r>
            <a:br>
              <a:rPr lang="en" sz="1100"/>
            </a:br>
            <a:r>
              <a:rPr lang="en" sz="1100"/>
              <a:t>WEST-bound flow rate: 164</a:t>
            </a:r>
            <a:br>
              <a:rPr lang="en" sz="1100"/>
            </a:br>
            <a:r>
              <a:rPr lang="en" sz="1100"/>
              <a:t>Total Flow Rate: 585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188" y="0"/>
            <a:ext cx="40276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Breakdown: Blocks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Block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Inherited by NormalBlock, TrafficBlock, and IntersectionBlock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the BlockType and Direction enums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 &amp;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setNeighbors(Block[] neighbors)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moveFoward()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Breakdown: Traffic Management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TrafficBlock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a normal block, but has a TrafficLight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TrafficLight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the Color enum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Initialized with green and orange durations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Computes red 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cycle() method systematically changes the light color on each tick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Breakdown: Intersections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IntersectionBlock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Initialized with turn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multiple directions, prev Blocks, and next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moveForward()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a random number 0 - 1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less than the turn rate, changes the vehicle’s direction and advances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not, then advances it in the current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Breakdown: Vehicles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Entry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are contained in an ArrayList in the Simulator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Breakdown: RoadNetwork &amp; Simulator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RoadNetwork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all other classes to construct an intersection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onTick() method updates TrafficLights, moves cars forward, and return exited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spawnCar() is used by Simulator to add new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Collects information from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through each tick, randomly adding new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Calculates data and outputs it where necessary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Format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Simulator accepts 6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Entry Rate: real number between 0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Rate</a:t>
            </a:r>
            <a:r>
              <a:rPr lang="en"/>
              <a:t>: real number between 0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Green: nonnegative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Orange</a:t>
            </a:r>
            <a:r>
              <a:rPr lang="en"/>
              <a:t>: nonnegative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Time</a:t>
            </a:r>
            <a:r>
              <a:rPr lang="en"/>
              <a:t>: nonnegative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Lane Span: positive integer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#1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poorly formatted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“n”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“Not a valid number. Exiting.”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