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0"/>
    <p:restoredTop sz="94124"/>
  </p:normalViewPr>
  <p:slideViewPr>
    <p:cSldViewPr snapToGrid="0" snapToObjects="1">
      <p:cViewPr varScale="1">
        <p:scale>
          <a:sx n="149" d="100"/>
          <a:sy n="14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Class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December 11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3586-5E41-C046-944B-DB9702D1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association for discriminant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DCF26-A141-CF47-AFC5-C14536005EDE}"/>
              </a:ext>
            </a:extLst>
          </p:cNvPr>
          <p:cNvSpPr txBox="1"/>
          <p:nvPr/>
        </p:nvSpPr>
        <p:spPr>
          <a:xfrm>
            <a:off x="1452785" y="3606325"/>
            <a:ext cx="604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like an R squared value for the fit of discriminant functions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190015-A379-564C-B685-DADCBEABE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65" y="1880572"/>
            <a:ext cx="2324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BC7E-3CB1-064D-96AF-A398645C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Discriminant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771848-B9F2-2B4B-A8F0-A3977E045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1" y="1384203"/>
            <a:ext cx="9334500" cy="275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22529-23E3-6842-92CF-500B8B84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52" y="3950453"/>
            <a:ext cx="102743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D8D6C-6A6F-3343-920D-E6135F78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302" y="6118225"/>
            <a:ext cx="2921000" cy="74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5663C-94F1-7149-8C3A-D25524EB344F}"/>
              </a:ext>
            </a:extLst>
          </p:cNvPr>
          <p:cNvSpPr txBox="1"/>
          <p:nvPr/>
        </p:nvSpPr>
        <p:spPr>
          <a:xfrm>
            <a:off x="316195" y="6521687"/>
            <a:ext cx="429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us to compare variable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81120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D2EF-B6FE-E449-AE7C-681F0F5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CD0E-2E7A-B440-A812-49CF00F7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functions of variables are used to describe differences between two or more groups.</a:t>
            </a:r>
          </a:p>
          <a:p>
            <a:pPr lvl="1"/>
            <a:r>
              <a:rPr lang="en-US" dirty="0"/>
              <a:t>Identifying the relative contribution of the p variables to separation of the groups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1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38C7-1764-9644-AD0D-5E076A4D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function for two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C14D-0B48-F14F-9806-4076381D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two populations to be compared have the same covariance matrix – but distinct mean vectors.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111AF-E5C9-CC49-856C-FD484C7C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825750"/>
            <a:ext cx="98298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0DDA8-61B0-D447-87C4-30E668C1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966358"/>
            <a:ext cx="3909646" cy="25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3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4118-B007-584D-84D4-728FDB24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A55F-C9E2-C947-A883-D133C782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156-2E75-AD4A-80E2-135D935C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08" y="174930"/>
            <a:ext cx="7398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FD5-B53F-E148-9632-3290E8D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is given by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281C6-A4FE-564E-9980-FD419F77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89" y="1690688"/>
            <a:ext cx="3060700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C49576-6614-9D45-8E0F-1B64B10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16" y="3016251"/>
            <a:ext cx="3763372" cy="332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3F2D4-7834-194C-A239-E24D278A1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66" y="1837346"/>
            <a:ext cx="5700636" cy="48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CD0-BC10-A145-95DC-B93B04B0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 for Several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3C42-58F6-D14F-A8A2-43948713F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previous idea to </a:t>
            </a:r>
            <a:r>
              <a:rPr lang="en-US" i="1" dirty="0"/>
              <a:t>k </a:t>
            </a:r>
            <a:r>
              <a:rPr lang="en-US" dirty="0"/>
              <a:t>groups</a:t>
            </a:r>
          </a:p>
          <a:p>
            <a:pPr lvl="1"/>
            <a:r>
              <a:rPr lang="en-US" dirty="0"/>
              <a:t>Examine group separation in a two-dimensional plot (we did this when we discussed clustering).</a:t>
            </a:r>
          </a:p>
          <a:p>
            <a:pPr lvl="1"/>
            <a:r>
              <a:rPr lang="en-US" dirty="0"/>
              <a:t>Find variables that best separate groups</a:t>
            </a:r>
          </a:p>
          <a:p>
            <a:pPr lvl="1"/>
            <a:r>
              <a:rPr lang="en-US" dirty="0"/>
              <a:t>Rank variables in terms of relative contribution</a:t>
            </a:r>
          </a:p>
          <a:p>
            <a:pPr lvl="1"/>
            <a:r>
              <a:rPr lang="en-US" dirty="0"/>
              <a:t>Interpret the new dimensions presented by the discriminate functions</a:t>
            </a:r>
          </a:p>
        </p:txBody>
      </p:sp>
    </p:spTree>
    <p:extLst>
      <p:ext uri="{BB962C8B-B14F-4D97-AF65-F5344CB8AC3E}">
        <p14:creationId xmlns:p14="http://schemas.microsoft.com/office/powerpoint/2010/main" val="156173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AB3-5595-4D41-819B-E4940B12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8D453-AD54-AB4E-B260-323AFFD0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46" y="1868584"/>
            <a:ext cx="89408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55199-CE97-FE4E-AE74-0BBFB7AB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46" y="3303780"/>
            <a:ext cx="18415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C370B-4270-8048-96DD-4466AB9C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00" y="3303780"/>
            <a:ext cx="4610100" cy="82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A102D-025A-C745-9740-E621F5254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800" y="4497580"/>
            <a:ext cx="4622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6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9874-BDC2-FB46-8A5A-C275C147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4E26F-8514-9748-8484-CDDE5672E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961164"/>
            <a:ext cx="2857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457C2-5C3D-ED4B-B77A-629F6D85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95" y="3017237"/>
            <a:ext cx="10401300" cy="185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0E05ED-EE25-DF4D-BF6D-DCD54D8CC82D}"/>
                  </a:ext>
                </a:extLst>
              </p:cNvPr>
              <p:cNvSpPr/>
              <p:nvPr/>
            </p:nvSpPr>
            <p:spPr>
              <a:xfrm>
                <a:off x="1432845" y="5173917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NewRomanPSMT"/>
                  </a:rPr>
                  <a:t>The solutions of (8.12) are the eigenvalues </a:t>
                </a:r>
                <a:r>
                  <a:rPr lang="el-GR" dirty="0">
                    <a:latin typeface="TimesNewRomanPSMT"/>
                  </a:rPr>
                  <a:t>λ </a:t>
                </a:r>
                <a:r>
                  <a:rPr lang="el-GR" sz="800" dirty="0">
                    <a:latin typeface="TimesNewRomanPSMT"/>
                  </a:rPr>
                  <a:t>1 ; </a:t>
                </a:r>
                <a:r>
                  <a:rPr lang="el-GR" dirty="0">
                    <a:latin typeface="TimesNewRomanPSMT"/>
                  </a:rPr>
                  <a:t>λ </a:t>
                </a:r>
                <a:r>
                  <a:rPr lang="el-GR" sz="800" dirty="0">
                    <a:latin typeface="TimesNewRomanPSMT"/>
                  </a:rPr>
                  <a:t>2 </a:t>
                </a:r>
                <a:r>
                  <a:rPr lang="el-GR" dirty="0">
                    <a:latin typeface="TimesNewRomanPSMT"/>
                  </a:rPr>
                  <a:t>, . . . , </a:t>
                </a:r>
                <a:r>
                  <a:rPr lang="en-US" i="1" dirty="0" err="1">
                    <a:latin typeface="TimesNewRomanPS"/>
                  </a:rPr>
                  <a:t>X</a:t>
                </a:r>
                <a:r>
                  <a:rPr lang="en-US" sz="800" i="1" dirty="0" err="1">
                    <a:latin typeface="TimesNewRomanPS"/>
                  </a:rPr>
                  <a:t>s</a:t>
                </a:r>
                <a:r>
                  <a:rPr lang="en-US" sz="800" i="1" dirty="0">
                    <a:latin typeface="TimesNewRomanPS"/>
                  </a:rPr>
                  <a:t> </a:t>
                </a:r>
                <a:r>
                  <a:rPr lang="en-US" dirty="0">
                    <a:latin typeface="TimesNewRomanPSMT"/>
                  </a:rPr>
                  <a:t>and associated eigenvectors a1, a2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0E05ED-EE25-DF4D-BF6D-DCD54D8CC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45" y="5173917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832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83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902-1EF4-CD48-B681-8FE38D76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4D654-9A3C-7049-AF5E-1D3512466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002" y="485252"/>
            <a:ext cx="5516904" cy="2410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2732AB-1563-A14B-A047-50F4EE02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51002" cy="3231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5C440-BB20-CE47-8A55-C38002D9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618" y="3731504"/>
            <a:ext cx="5196733" cy="29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43374</TotalTime>
  <Words>176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TimesNewRomanPS</vt:lpstr>
      <vt:lpstr>TimesNewRomanPSMT</vt:lpstr>
      <vt:lpstr>Office Theme</vt:lpstr>
      <vt:lpstr>STAT 717: Class 14</vt:lpstr>
      <vt:lpstr>Introduction</vt:lpstr>
      <vt:lpstr>Discriminant function for two groups</vt:lpstr>
      <vt:lpstr>PowerPoint Presentation</vt:lpstr>
      <vt:lpstr>Separation is given by</vt:lpstr>
      <vt:lpstr>Discriminant Analysis for Several groups</vt:lpstr>
      <vt:lpstr>PowerPoint Presentation</vt:lpstr>
      <vt:lpstr>Continued</vt:lpstr>
      <vt:lpstr>PowerPoint Presentation</vt:lpstr>
      <vt:lpstr>Measure of association for discriminant functions</vt:lpstr>
      <vt:lpstr>Standardized Discriminant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24</cp:revision>
  <dcterms:created xsi:type="dcterms:W3CDTF">2021-08-26T14:30:50Z</dcterms:created>
  <dcterms:modified xsi:type="dcterms:W3CDTF">2021-12-07T03:41:43Z</dcterms:modified>
</cp:coreProperties>
</file>