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F5F94-25E3-9D4C-BAA4-857D03F65844}" v="235" dt="2021-11-17T20:39:20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/>
    <p:restoredTop sz="96341"/>
  </p:normalViewPr>
  <p:slideViewPr>
    <p:cSldViewPr snapToGrid="0" snapToObjects="1">
      <p:cViewPr varScale="1">
        <p:scale>
          <a:sx n="153" d="100"/>
          <a:sy n="153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Druker" userId="2c9e1fe4-d3d1-4b04-a99a-cb29bc2e442f" providerId="ADAL" clId="{2BDF5F94-25E3-9D4C-BAA4-857D03F65844}"/>
    <pc:docChg chg="undo custSel addSld modSld modSection">
      <pc:chgData name="Vitaly Druker" userId="2c9e1fe4-d3d1-4b04-a99a-cb29bc2e442f" providerId="ADAL" clId="{2BDF5F94-25E3-9D4C-BAA4-857D03F65844}" dt="2021-11-17T20:39:31.754" v="2264" actId="20577"/>
      <pc:docMkLst>
        <pc:docMk/>
      </pc:docMkLst>
      <pc:sldChg chg="modSp mod">
        <pc:chgData name="Vitaly Druker" userId="2c9e1fe4-d3d1-4b04-a99a-cb29bc2e442f" providerId="ADAL" clId="{2BDF5F94-25E3-9D4C-BAA4-857D03F65844}" dt="2021-11-13T17:29:41.191" v="85" actId="20577"/>
        <pc:sldMkLst>
          <pc:docMk/>
          <pc:sldMk cId="811208899" sldId="341"/>
        </pc:sldMkLst>
        <pc:spChg chg="mod">
          <ac:chgData name="Vitaly Druker" userId="2c9e1fe4-d3d1-4b04-a99a-cb29bc2e442f" providerId="ADAL" clId="{2BDF5F94-25E3-9D4C-BAA4-857D03F65844}" dt="2021-11-13T17:29:41.191" v="85" actId="20577"/>
          <ac:spMkLst>
            <pc:docMk/>
            <pc:sldMk cId="811208899" sldId="341"/>
            <ac:spMk id="3" creationId="{4F8C4C7E-F235-454A-98A4-A020CC06914E}"/>
          </ac:spMkLst>
        </pc:spChg>
      </pc:sldChg>
      <pc:sldChg chg="modSp new mod">
        <pc:chgData name="Vitaly Druker" userId="2c9e1fe4-d3d1-4b04-a99a-cb29bc2e442f" providerId="ADAL" clId="{2BDF5F94-25E3-9D4C-BAA4-857D03F65844}" dt="2021-11-13T17:31:13.046" v="256" actId="20577"/>
        <pc:sldMkLst>
          <pc:docMk/>
          <pc:sldMk cId="2488780473" sldId="343"/>
        </pc:sldMkLst>
        <pc:spChg chg="mod">
          <ac:chgData name="Vitaly Druker" userId="2c9e1fe4-d3d1-4b04-a99a-cb29bc2e442f" providerId="ADAL" clId="{2BDF5F94-25E3-9D4C-BAA4-857D03F65844}" dt="2021-11-13T17:30:30.129" v="184" actId="20577"/>
          <ac:spMkLst>
            <pc:docMk/>
            <pc:sldMk cId="2488780473" sldId="343"/>
            <ac:spMk id="2" creationId="{C78FDD4B-E2D0-2D46-BA71-38551A426D3F}"/>
          </ac:spMkLst>
        </pc:spChg>
        <pc:spChg chg="mod">
          <ac:chgData name="Vitaly Druker" userId="2c9e1fe4-d3d1-4b04-a99a-cb29bc2e442f" providerId="ADAL" clId="{2BDF5F94-25E3-9D4C-BAA4-857D03F65844}" dt="2021-11-13T17:31:13.046" v="256" actId="20577"/>
          <ac:spMkLst>
            <pc:docMk/>
            <pc:sldMk cId="2488780473" sldId="343"/>
            <ac:spMk id="3" creationId="{A81B3A96-337A-5D4F-B8C7-F35F11B279E3}"/>
          </ac:spMkLst>
        </pc:spChg>
      </pc:sldChg>
      <pc:sldChg chg="modSp new mod">
        <pc:chgData name="Vitaly Druker" userId="2c9e1fe4-d3d1-4b04-a99a-cb29bc2e442f" providerId="ADAL" clId="{2BDF5F94-25E3-9D4C-BAA4-857D03F65844}" dt="2021-11-13T17:35:35.580" v="901" actId="20577"/>
        <pc:sldMkLst>
          <pc:docMk/>
          <pc:sldMk cId="2717857072" sldId="344"/>
        </pc:sldMkLst>
        <pc:spChg chg="mod">
          <ac:chgData name="Vitaly Druker" userId="2c9e1fe4-d3d1-4b04-a99a-cb29bc2e442f" providerId="ADAL" clId="{2BDF5F94-25E3-9D4C-BAA4-857D03F65844}" dt="2021-11-13T17:31:25.973" v="272" actId="20577"/>
          <ac:spMkLst>
            <pc:docMk/>
            <pc:sldMk cId="2717857072" sldId="344"/>
            <ac:spMk id="2" creationId="{B1B57341-062F-E24C-85E5-68FB561E8324}"/>
          </ac:spMkLst>
        </pc:spChg>
        <pc:spChg chg="mod">
          <ac:chgData name="Vitaly Druker" userId="2c9e1fe4-d3d1-4b04-a99a-cb29bc2e442f" providerId="ADAL" clId="{2BDF5F94-25E3-9D4C-BAA4-857D03F65844}" dt="2021-11-13T17:35:35.580" v="901" actId="20577"/>
          <ac:spMkLst>
            <pc:docMk/>
            <pc:sldMk cId="2717857072" sldId="344"/>
            <ac:spMk id="3" creationId="{397D4B43-C0A9-664A-ABC3-D6D9BDC27035}"/>
          </ac:spMkLst>
        </pc:spChg>
      </pc:sldChg>
      <pc:sldChg chg="addSp modSp new mod">
        <pc:chgData name="Vitaly Druker" userId="2c9e1fe4-d3d1-4b04-a99a-cb29bc2e442f" providerId="ADAL" clId="{2BDF5F94-25E3-9D4C-BAA4-857D03F65844}" dt="2021-11-13T17:43:21.426" v="911" actId="1076"/>
        <pc:sldMkLst>
          <pc:docMk/>
          <pc:sldMk cId="4002160806" sldId="345"/>
        </pc:sldMkLst>
        <pc:spChg chg="mod">
          <ac:chgData name="Vitaly Druker" userId="2c9e1fe4-d3d1-4b04-a99a-cb29bc2e442f" providerId="ADAL" clId="{2BDF5F94-25E3-9D4C-BAA4-857D03F65844}" dt="2021-11-13T17:42:56.258" v="909" actId="20577"/>
          <ac:spMkLst>
            <pc:docMk/>
            <pc:sldMk cId="4002160806" sldId="345"/>
            <ac:spMk id="2" creationId="{ABC4E520-0465-5E44-853A-835CC8EA2D59}"/>
          </ac:spMkLst>
        </pc:spChg>
        <pc:picChg chg="add mod">
          <ac:chgData name="Vitaly Druker" userId="2c9e1fe4-d3d1-4b04-a99a-cb29bc2e442f" providerId="ADAL" clId="{2BDF5F94-25E3-9D4C-BAA4-857D03F65844}" dt="2021-11-13T17:43:21.426" v="911" actId="1076"/>
          <ac:picMkLst>
            <pc:docMk/>
            <pc:sldMk cId="4002160806" sldId="345"/>
            <ac:picMk id="4" creationId="{A6E60D71-E0F1-5F44-81AD-B94885266C1E}"/>
          </ac:picMkLst>
        </pc:picChg>
      </pc:sldChg>
      <pc:sldChg chg="addSp delSp modSp new mod">
        <pc:chgData name="Vitaly Druker" userId="2c9e1fe4-d3d1-4b04-a99a-cb29bc2e442f" providerId="ADAL" clId="{2BDF5F94-25E3-9D4C-BAA4-857D03F65844}" dt="2021-11-13T17:43:56.281" v="935" actId="20577"/>
        <pc:sldMkLst>
          <pc:docMk/>
          <pc:sldMk cId="2562218366" sldId="346"/>
        </pc:sldMkLst>
        <pc:spChg chg="mod">
          <ac:chgData name="Vitaly Druker" userId="2c9e1fe4-d3d1-4b04-a99a-cb29bc2e442f" providerId="ADAL" clId="{2BDF5F94-25E3-9D4C-BAA4-857D03F65844}" dt="2021-11-13T17:43:56.281" v="935" actId="20577"/>
          <ac:spMkLst>
            <pc:docMk/>
            <pc:sldMk cId="2562218366" sldId="346"/>
            <ac:spMk id="2" creationId="{28240F97-C4B6-534D-AF8D-7893AF027813}"/>
          </ac:spMkLst>
        </pc:spChg>
        <pc:spChg chg="del">
          <ac:chgData name="Vitaly Druker" userId="2c9e1fe4-d3d1-4b04-a99a-cb29bc2e442f" providerId="ADAL" clId="{2BDF5F94-25E3-9D4C-BAA4-857D03F65844}" dt="2021-11-13T17:43:34.409" v="913"/>
          <ac:spMkLst>
            <pc:docMk/>
            <pc:sldMk cId="2562218366" sldId="346"/>
            <ac:spMk id="3" creationId="{ED70E94B-4979-D440-AB9F-8367A8BB5125}"/>
          </ac:spMkLst>
        </pc:spChg>
        <pc:picChg chg="add mod">
          <ac:chgData name="Vitaly Druker" userId="2c9e1fe4-d3d1-4b04-a99a-cb29bc2e442f" providerId="ADAL" clId="{2BDF5F94-25E3-9D4C-BAA4-857D03F65844}" dt="2021-11-13T17:43:34.409" v="913"/>
          <ac:picMkLst>
            <pc:docMk/>
            <pc:sldMk cId="2562218366" sldId="346"/>
            <ac:picMk id="4" creationId="{15C5830C-66A7-7D43-AA59-CA38B2219643}"/>
          </ac:picMkLst>
        </pc:picChg>
      </pc:sldChg>
      <pc:sldChg chg="addSp modSp new mod">
        <pc:chgData name="Vitaly Druker" userId="2c9e1fe4-d3d1-4b04-a99a-cb29bc2e442f" providerId="ADAL" clId="{2BDF5F94-25E3-9D4C-BAA4-857D03F65844}" dt="2021-11-13T17:47:40.344" v="1332" actId="1076"/>
        <pc:sldMkLst>
          <pc:docMk/>
          <pc:sldMk cId="1288377899" sldId="347"/>
        </pc:sldMkLst>
        <pc:spChg chg="mod">
          <ac:chgData name="Vitaly Druker" userId="2c9e1fe4-d3d1-4b04-a99a-cb29bc2e442f" providerId="ADAL" clId="{2BDF5F94-25E3-9D4C-BAA4-857D03F65844}" dt="2021-11-13T17:44:10.868" v="960" actId="20577"/>
          <ac:spMkLst>
            <pc:docMk/>
            <pc:sldMk cId="1288377899" sldId="347"/>
            <ac:spMk id="2" creationId="{35D204E8-8301-3848-8F7E-A9928C0C158A}"/>
          </ac:spMkLst>
        </pc:spChg>
        <pc:spChg chg="mod">
          <ac:chgData name="Vitaly Druker" userId="2c9e1fe4-d3d1-4b04-a99a-cb29bc2e442f" providerId="ADAL" clId="{2BDF5F94-25E3-9D4C-BAA4-857D03F65844}" dt="2021-11-13T17:46:26.602" v="1329" actId="20577"/>
          <ac:spMkLst>
            <pc:docMk/>
            <pc:sldMk cId="1288377899" sldId="347"/>
            <ac:spMk id="3" creationId="{55E36D2D-C323-614C-A3FC-75BA33B20D6A}"/>
          </ac:spMkLst>
        </pc:spChg>
        <pc:picChg chg="add mod">
          <ac:chgData name="Vitaly Druker" userId="2c9e1fe4-d3d1-4b04-a99a-cb29bc2e442f" providerId="ADAL" clId="{2BDF5F94-25E3-9D4C-BAA4-857D03F65844}" dt="2021-11-13T17:47:40.344" v="1332" actId="1076"/>
          <ac:picMkLst>
            <pc:docMk/>
            <pc:sldMk cId="1288377899" sldId="347"/>
            <ac:picMk id="4" creationId="{7EDDF789-A451-3543-8739-C92613483424}"/>
          </ac:picMkLst>
        </pc:picChg>
      </pc:sldChg>
      <pc:sldChg chg="addSp delSp modSp new mod">
        <pc:chgData name="Vitaly Druker" userId="2c9e1fe4-d3d1-4b04-a99a-cb29bc2e442f" providerId="ADAL" clId="{2BDF5F94-25E3-9D4C-BAA4-857D03F65844}" dt="2021-11-13T17:55:15.557" v="1546" actId="20577"/>
        <pc:sldMkLst>
          <pc:docMk/>
          <pc:sldMk cId="1386473239" sldId="348"/>
        </pc:sldMkLst>
        <pc:spChg chg="mod">
          <ac:chgData name="Vitaly Druker" userId="2c9e1fe4-d3d1-4b04-a99a-cb29bc2e442f" providerId="ADAL" clId="{2BDF5F94-25E3-9D4C-BAA4-857D03F65844}" dt="2021-11-13T17:55:15.557" v="1546" actId="20577"/>
          <ac:spMkLst>
            <pc:docMk/>
            <pc:sldMk cId="1386473239" sldId="348"/>
            <ac:spMk id="2" creationId="{48B21192-178C-F048-BD15-45187185D070}"/>
          </ac:spMkLst>
        </pc:spChg>
        <pc:spChg chg="del">
          <ac:chgData name="Vitaly Druker" userId="2c9e1fe4-d3d1-4b04-a99a-cb29bc2e442f" providerId="ADAL" clId="{2BDF5F94-25E3-9D4C-BAA4-857D03F65844}" dt="2021-11-13T17:51:02.975" v="1377" actId="478"/>
          <ac:spMkLst>
            <pc:docMk/>
            <pc:sldMk cId="1386473239" sldId="348"/>
            <ac:spMk id="3" creationId="{597DF99E-69ED-DA4B-86AF-32498F86B9F4}"/>
          </ac:spMkLst>
        </pc:spChg>
        <pc:spChg chg="add mod">
          <ac:chgData name="Vitaly Druker" userId="2c9e1fe4-d3d1-4b04-a99a-cb29bc2e442f" providerId="ADAL" clId="{2BDF5F94-25E3-9D4C-BAA4-857D03F65844}" dt="2021-11-13T17:52:26.149" v="1426" actId="1076"/>
          <ac:spMkLst>
            <pc:docMk/>
            <pc:sldMk cId="1386473239" sldId="348"/>
            <ac:spMk id="9" creationId="{68DC0BEA-4040-6F47-90DD-5C2C4C5897F2}"/>
          </ac:spMkLst>
        </pc:spChg>
        <pc:spChg chg="add mod">
          <ac:chgData name="Vitaly Druker" userId="2c9e1fe4-d3d1-4b04-a99a-cb29bc2e442f" providerId="ADAL" clId="{2BDF5F94-25E3-9D4C-BAA4-857D03F65844}" dt="2021-11-13T17:52:40.430" v="1455" actId="20577"/>
          <ac:spMkLst>
            <pc:docMk/>
            <pc:sldMk cId="1386473239" sldId="348"/>
            <ac:spMk id="10" creationId="{147D6A5E-0925-D349-BFD4-E1E385A37C62}"/>
          </ac:spMkLst>
        </pc:spChg>
        <pc:spChg chg="add mod">
          <ac:chgData name="Vitaly Druker" userId="2c9e1fe4-d3d1-4b04-a99a-cb29bc2e442f" providerId="ADAL" clId="{2BDF5F94-25E3-9D4C-BAA4-857D03F65844}" dt="2021-11-13T17:53:02.234" v="1492" actId="20577"/>
          <ac:spMkLst>
            <pc:docMk/>
            <pc:sldMk cId="1386473239" sldId="348"/>
            <ac:spMk id="11" creationId="{226D28BC-CC46-B84F-9145-0F3DEDFF4A7D}"/>
          </ac:spMkLst>
        </pc:spChg>
        <pc:spChg chg="add mod">
          <ac:chgData name="Vitaly Druker" userId="2c9e1fe4-d3d1-4b04-a99a-cb29bc2e442f" providerId="ADAL" clId="{2BDF5F94-25E3-9D4C-BAA4-857D03F65844}" dt="2021-11-13T17:53:50.762" v="1542" actId="20577"/>
          <ac:spMkLst>
            <pc:docMk/>
            <pc:sldMk cId="1386473239" sldId="348"/>
            <ac:spMk id="12" creationId="{9A21D01E-A2B1-364D-9A92-E88AAC98CFAC}"/>
          </ac:spMkLst>
        </pc:spChg>
        <pc:picChg chg="add del mod">
          <ac:chgData name="Vitaly Druker" userId="2c9e1fe4-d3d1-4b04-a99a-cb29bc2e442f" providerId="ADAL" clId="{2BDF5F94-25E3-9D4C-BAA4-857D03F65844}" dt="2021-11-13T17:50:29.839" v="1371" actId="478"/>
          <ac:picMkLst>
            <pc:docMk/>
            <pc:sldMk cId="1386473239" sldId="348"/>
            <ac:picMk id="4" creationId="{C050DB4F-2189-2B47-961D-7953C2950BD4}"/>
          </ac:picMkLst>
        </pc:picChg>
        <pc:picChg chg="add mod">
          <ac:chgData name="Vitaly Druker" userId="2c9e1fe4-d3d1-4b04-a99a-cb29bc2e442f" providerId="ADAL" clId="{2BDF5F94-25E3-9D4C-BAA4-857D03F65844}" dt="2021-11-13T17:51:28.035" v="1384" actId="1076"/>
          <ac:picMkLst>
            <pc:docMk/>
            <pc:sldMk cId="1386473239" sldId="348"/>
            <ac:picMk id="5" creationId="{AA8A8AC2-D0F0-484D-883F-EF13F5B86D60}"/>
          </ac:picMkLst>
        </pc:picChg>
        <pc:picChg chg="add mod">
          <ac:chgData name="Vitaly Druker" userId="2c9e1fe4-d3d1-4b04-a99a-cb29bc2e442f" providerId="ADAL" clId="{2BDF5F94-25E3-9D4C-BAA4-857D03F65844}" dt="2021-11-13T17:51:49.071" v="1391" actId="1076"/>
          <ac:picMkLst>
            <pc:docMk/>
            <pc:sldMk cId="1386473239" sldId="348"/>
            <ac:picMk id="6" creationId="{306D44C1-B292-E44D-8ACD-C594C3B8F8A8}"/>
          </ac:picMkLst>
        </pc:picChg>
        <pc:picChg chg="add mod">
          <ac:chgData name="Vitaly Druker" userId="2c9e1fe4-d3d1-4b04-a99a-cb29bc2e442f" providerId="ADAL" clId="{2BDF5F94-25E3-9D4C-BAA4-857D03F65844}" dt="2021-11-13T17:51:29.122" v="1385" actId="1076"/>
          <ac:picMkLst>
            <pc:docMk/>
            <pc:sldMk cId="1386473239" sldId="348"/>
            <ac:picMk id="7" creationId="{829D6359-C289-A84E-A065-B0268480196D}"/>
          </ac:picMkLst>
        </pc:picChg>
        <pc:picChg chg="add mod">
          <ac:chgData name="Vitaly Druker" userId="2c9e1fe4-d3d1-4b04-a99a-cb29bc2e442f" providerId="ADAL" clId="{2BDF5F94-25E3-9D4C-BAA4-857D03F65844}" dt="2021-11-13T17:51:51.262" v="1392" actId="1076"/>
          <ac:picMkLst>
            <pc:docMk/>
            <pc:sldMk cId="1386473239" sldId="348"/>
            <ac:picMk id="8" creationId="{3CD96FE7-EA99-7346-BCAC-0A0311E641C8}"/>
          </ac:picMkLst>
        </pc:picChg>
      </pc:sldChg>
      <pc:sldChg chg="addSp delSp modSp new mod">
        <pc:chgData name="Vitaly Druker" userId="2c9e1fe4-d3d1-4b04-a99a-cb29bc2e442f" providerId="ADAL" clId="{2BDF5F94-25E3-9D4C-BAA4-857D03F65844}" dt="2021-11-17T20:08:49.223" v="1580" actId="14100"/>
        <pc:sldMkLst>
          <pc:docMk/>
          <pc:sldMk cId="3342882692" sldId="349"/>
        </pc:sldMkLst>
        <pc:spChg chg="mod">
          <ac:chgData name="Vitaly Druker" userId="2c9e1fe4-d3d1-4b04-a99a-cb29bc2e442f" providerId="ADAL" clId="{2BDF5F94-25E3-9D4C-BAA4-857D03F65844}" dt="2021-11-17T20:03:06.066" v="1578" actId="20577"/>
          <ac:spMkLst>
            <pc:docMk/>
            <pc:sldMk cId="3342882692" sldId="349"/>
            <ac:spMk id="2" creationId="{FF85EA4A-5670-5C42-9DA5-4C00CF8E58E8}"/>
          </ac:spMkLst>
        </pc:spChg>
        <pc:spChg chg="del">
          <ac:chgData name="Vitaly Druker" userId="2c9e1fe4-d3d1-4b04-a99a-cb29bc2e442f" providerId="ADAL" clId="{2BDF5F94-25E3-9D4C-BAA4-857D03F65844}" dt="2021-11-17T20:08:46.422" v="1579"/>
          <ac:spMkLst>
            <pc:docMk/>
            <pc:sldMk cId="3342882692" sldId="349"/>
            <ac:spMk id="3" creationId="{60AF6A78-2C09-8D4E-BF08-6795250C8B0F}"/>
          </ac:spMkLst>
        </pc:spChg>
        <pc:picChg chg="add mod">
          <ac:chgData name="Vitaly Druker" userId="2c9e1fe4-d3d1-4b04-a99a-cb29bc2e442f" providerId="ADAL" clId="{2BDF5F94-25E3-9D4C-BAA4-857D03F65844}" dt="2021-11-17T20:08:49.223" v="1580" actId="14100"/>
          <ac:picMkLst>
            <pc:docMk/>
            <pc:sldMk cId="3342882692" sldId="349"/>
            <ac:picMk id="4" creationId="{1021AD40-5465-3042-9248-C4FFA38B3FC8}"/>
          </ac:picMkLst>
        </pc:picChg>
      </pc:sldChg>
      <pc:sldChg chg="addSp delSp modSp new mod">
        <pc:chgData name="Vitaly Druker" userId="2c9e1fe4-d3d1-4b04-a99a-cb29bc2e442f" providerId="ADAL" clId="{2BDF5F94-25E3-9D4C-BAA4-857D03F65844}" dt="2021-11-17T20:16:43.044" v="1662" actId="1076"/>
        <pc:sldMkLst>
          <pc:docMk/>
          <pc:sldMk cId="3461720619" sldId="350"/>
        </pc:sldMkLst>
        <pc:spChg chg="mod">
          <ac:chgData name="Vitaly Druker" userId="2c9e1fe4-d3d1-4b04-a99a-cb29bc2e442f" providerId="ADAL" clId="{2BDF5F94-25E3-9D4C-BAA4-857D03F65844}" dt="2021-11-17T20:09:15.211" v="1593" actId="20577"/>
          <ac:spMkLst>
            <pc:docMk/>
            <pc:sldMk cId="3461720619" sldId="350"/>
            <ac:spMk id="2" creationId="{94B9E210-ED34-264B-9E59-17834EB6C20A}"/>
          </ac:spMkLst>
        </pc:spChg>
        <pc:spChg chg="mod">
          <ac:chgData name="Vitaly Druker" userId="2c9e1fe4-d3d1-4b04-a99a-cb29bc2e442f" providerId="ADAL" clId="{2BDF5F94-25E3-9D4C-BAA4-857D03F65844}" dt="2021-11-17T20:09:28.585" v="1658" actId="20577"/>
          <ac:spMkLst>
            <pc:docMk/>
            <pc:sldMk cId="3461720619" sldId="350"/>
            <ac:spMk id="3" creationId="{61C42A58-45C0-BF4F-AE41-5F01AF379463}"/>
          </ac:spMkLst>
        </pc:spChg>
        <pc:picChg chg="add del">
          <ac:chgData name="Vitaly Druker" userId="2c9e1fe4-d3d1-4b04-a99a-cb29bc2e442f" providerId="ADAL" clId="{2BDF5F94-25E3-9D4C-BAA4-857D03F65844}" dt="2021-11-17T20:16:39.747" v="1660"/>
          <ac:picMkLst>
            <pc:docMk/>
            <pc:sldMk cId="3461720619" sldId="350"/>
            <ac:picMk id="4" creationId="{C24F2272-95FB-E841-86D2-3DE1BE19ABFE}"/>
          </ac:picMkLst>
        </pc:picChg>
        <pc:picChg chg="add mod">
          <ac:chgData name="Vitaly Druker" userId="2c9e1fe4-d3d1-4b04-a99a-cb29bc2e442f" providerId="ADAL" clId="{2BDF5F94-25E3-9D4C-BAA4-857D03F65844}" dt="2021-11-17T20:16:43.044" v="1662" actId="1076"/>
          <ac:picMkLst>
            <pc:docMk/>
            <pc:sldMk cId="3461720619" sldId="350"/>
            <ac:picMk id="5" creationId="{DB6FDF8F-EDC2-7040-9C81-3D8253FC363A}"/>
          </ac:picMkLst>
        </pc:picChg>
      </pc:sldChg>
      <pc:sldChg chg="addSp delSp modSp new mod">
        <pc:chgData name="Vitaly Druker" userId="2c9e1fe4-d3d1-4b04-a99a-cb29bc2e442f" providerId="ADAL" clId="{2BDF5F94-25E3-9D4C-BAA4-857D03F65844}" dt="2021-11-17T20:17:22.050" v="1680"/>
        <pc:sldMkLst>
          <pc:docMk/>
          <pc:sldMk cId="42975853" sldId="351"/>
        </pc:sldMkLst>
        <pc:spChg chg="mod">
          <ac:chgData name="Vitaly Druker" userId="2c9e1fe4-d3d1-4b04-a99a-cb29bc2e442f" providerId="ADAL" clId="{2BDF5F94-25E3-9D4C-BAA4-857D03F65844}" dt="2021-11-17T20:17:05.700" v="1679" actId="20577"/>
          <ac:spMkLst>
            <pc:docMk/>
            <pc:sldMk cId="42975853" sldId="351"/>
            <ac:spMk id="2" creationId="{16028B3D-B71D-0044-9354-6C69FB74265D}"/>
          </ac:spMkLst>
        </pc:spChg>
        <pc:spChg chg="del">
          <ac:chgData name="Vitaly Druker" userId="2c9e1fe4-d3d1-4b04-a99a-cb29bc2e442f" providerId="ADAL" clId="{2BDF5F94-25E3-9D4C-BAA4-857D03F65844}" dt="2021-11-17T20:17:22.050" v="1680"/>
          <ac:spMkLst>
            <pc:docMk/>
            <pc:sldMk cId="42975853" sldId="351"/>
            <ac:spMk id="3" creationId="{9C193297-938B-CD46-A5CC-912279ABF154}"/>
          </ac:spMkLst>
        </pc:spChg>
        <pc:picChg chg="add mod">
          <ac:chgData name="Vitaly Druker" userId="2c9e1fe4-d3d1-4b04-a99a-cb29bc2e442f" providerId="ADAL" clId="{2BDF5F94-25E3-9D4C-BAA4-857D03F65844}" dt="2021-11-17T20:17:22.050" v="1680"/>
          <ac:picMkLst>
            <pc:docMk/>
            <pc:sldMk cId="42975853" sldId="351"/>
            <ac:picMk id="4" creationId="{67356C19-C720-8F47-9D75-A045933B74AE}"/>
          </ac:picMkLst>
        </pc:picChg>
      </pc:sldChg>
      <pc:sldChg chg="addSp modSp new mod">
        <pc:chgData name="Vitaly Druker" userId="2c9e1fe4-d3d1-4b04-a99a-cb29bc2e442f" providerId="ADAL" clId="{2BDF5F94-25E3-9D4C-BAA4-857D03F65844}" dt="2021-11-17T20:32:52.210" v="1842" actId="14100"/>
        <pc:sldMkLst>
          <pc:docMk/>
          <pc:sldMk cId="875634218" sldId="352"/>
        </pc:sldMkLst>
        <pc:spChg chg="mod">
          <ac:chgData name="Vitaly Druker" userId="2c9e1fe4-d3d1-4b04-a99a-cb29bc2e442f" providerId="ADAL" clId="{2BDF5F94-25E3-9D4C-BAA4-857D03F65844}" dt="2021-11-17T20:17:30.515" v="1701" actId="20577"/>
          <ac:spMkLst>
            <pc:docMk/>
            <pc:sldMk cId="875634218" sldId="352"/>
            <ac:spMk id="2" creationId="{237ECE76-9BCC-5747-9A7A-3BD6D8AC8034}"/>
          </ac:spMkLst>
        </pc:spChg>
        <pc:spChg chg="mod">
          <ac:chgData name="Vitaly Druker" userId="2c9e1fe4-d3d1-4b04-a99a-cb29bc2e442f" providerId="ADAL" clId="{2BDF5F94-25E3-9D4C-BAA4-857D03F65844}" dt="2021-11-17T20:32:52.210" v="1842" actId="14100"/>
          <ac:spMkLst>
            <pc:docMk/>
            <pc:sldMk cId="875634218" sldId="352"/>
            <ac:spMk id="3" creationId="{B3D80156-BFDA-2749-BDD1-2068A7A19CBB}"/>
          </ac:spMkLst>
        </pc:spChg>
        <pc:picChg chg="add mod">
          <ac:chgData name="Vitaly Druker" userId="2c9e1fe4-d3d1-4b04-a99a-cb29bc2e442f" providerId="ADAL" clId="{2BDF5F94-25E3-9D4C-BAA4-857D03F65844}" dt="2021-11-17T20:30:36.121" v="1840" actId="1076"/>
          <ac:picMkLst>
            <pc:docMk/>
            <pc:sldMk cId="875634218" sldId="352"/>
            <ac:picMk id="4" creationId="{19C59887-6286-D741-BDE2-7D727D95F64D}"/>
          </ac:picMkLst>
        </pc:picChg>
      </pc:sldChg>
      <pc:sldChg chg="addSp modSp new mod">
        <pc:chgData name="Vitaly Druker" userId="2c9e1fe4-d3d1-4b04-a99a-cb29bc2e442f" providerId="ADAL" clId="{2BDF5F94-25E3-9D4C-BAA4-857D03F65844}" dt="2021-11-17T20:37:52.033" v="2166" actId="20577"/>
        <pc:sldMkLst>
          <pc:docMk/>
          <pc:sldMk cId="3595627619" sldId="353"/>
        </pc:sldMkLst>
        <pc:spChg chg="mod">
          <ac:chgData name="Vitaly Druker" userId="2c9e1fe4-d3d1-4b04-a99a-cb29bc2e442f" providerId="ADAL" clId="{2BDF5F94-25E3-9D4C-BAA4-857D03F65844}" dt="2021-11-17T20:33:15.594" v="1884" actId="20577"/>
          <ac:spMkLst>
            <pc:docMk/>
            <pc:sldMk cId="3595627619" sldId="353"/>
            <ac:spMk id="2" creationId="{1C8D9391-7C92-0749-9511-01C19766F006}"/>
          </ac:spMkLst>
        </pc:spChg>
        <pc:spChg chg="mod">
          <ac:chgData name="Vitaly Druker" userId="2c9e1fe4-d3d1-4b04-a99a-cb29bc2e442f" providerId="ADAL" clId="{2BDF5F94-25E3-9D4C-BAA4-857D03F65844}" dt="2021-11-17T20:36:29.856" v="2105" actId="20577"/>
          <ac:spMkLst>
            <pc:docMk/>
            <pc:sldMk cId="3595627619" sldId="353"/>
            <ac:spMk id="3" creationId="{2BC30C4C-1C95-CB4D-9CFC-40441475DB42}"/>
          </ac:spMkLst>
        </pc:spChg>
        <pc:spChg chg="add mod">
          <ac:chgData name="Vitaly Druker" userId="2c9e1fe4-d3d1-4b04-a99a-cb29bc2e442f" providerId="ADAL" clId="{2BDF5F94-25E3-9D4C-BAA4-857D03F65844}" dt="2021-11-17T20:37:52.033" v="2166" actId="20577"/>
          <ac:spMkLst>
            <pc:docMk/>
            <pc:sldMk cId="3595627619" sldId="353"/>
            <ac:spMk id="7" creationId="{51E7E188-85E6-474F-A349-22FEADD77DBF}"/>
          </ac:spMkLst>
        </pc:spChg>
        <pc:picChg chg="add mod">
          <ac:chgData name="Vitaly Druker" userId="2c9e1fe4-d3d1-4b04-a99a-cb29bc2e442f" providerId="ADAL" clId="{2BDF5F94-25E3-9D4C-BAA4-857D03F65844}" dt="2021-11-17T20:34:33.855" v="2025" actId="1076"/>
          <ac:picMkLst>
            <pc:docMk/>
            <pc:sldMk cId="3595627619" sldId="353"/>
            <ac:picMk id="4" creationId="{4A6656DE-FD07-6A4C-8380-C068C89D7CCC}"/>
          </ac:picMkLst>
        </pc:picChg>
        <pc:picChg chg="add mod">
          <ac:chgData name="Vitaly Druker" userId="2c9e1fe4-d3d1-4b04-a99a-cb29bc2e442f" providerId="ADAL" clId="{2BDF5F94-25E3-9D4C-BAA4-857D03F65844}" dt="2021-11-17T20:34:36.962" v="2027" actId="1076"/>
          <ac:picMkLst>
            <pc:docMk/>
            <pc:sldMk cId="3595627619" sldId="353"/>
            <ac:picMk id="5" creationId="{62D70C2A-E9B5-7A47-9C7D-D7B164ED448E}"/>
          </ac:picMkLst>
        </pc:picChg>
        <pc:picChg chg="add mod">
          <ac:chgData name="Vitaly Druker" userId="2c9e1fe4-d3d1-4b04-a99a-cb29bc2e442f" providerId="ADAL" clId="{2BDF5F94-25E3-9D4C-BAA4-857D03F65844}" dt="2021-11-17T20:36:38.937" v="2107" actId="1076"/>
          <ac:picMkLst>
            <pc:docMk/>
            <pc:sldMk cId="3595627619" sldId="353"/>
            <ac:picMk id="6" creationId="{D7711B42-682B-1B45-8424-CA44D052A722}"/>
          </ac:picMkLst>
        </pc:picChg>
      </pc:sldChg>
      <pc:sldChg chg="addSp delSp modSp new mod">
        <pc:chgData name="Vitaly Druker" userId="2c9e1fe4-d3d1-4b04-a99a-cb29bc2e442f" providerId="ADAL" clId="{2BDF5F94-25E3-9D4C-BAA4-857D03F65844}" dt="2021-11-17T20:39:31.754" v="2264" actId="20577"/>
        <pc:sldMkLst>
          <pc:docMk/>
          <pc:sldMk cId="732561591" sldId="354"/>
        </pc:sldMkLst>
        <pc:spChg chg="mod">
          <ac:chgData name="Vitaly Druker" userId="2c9e1fe4-d3d1-4b04-a99a-cb29bc2e442f" providerId="ADAL" clId="{2BDF5F94-25E3-9D4C-BAA4-857D03F65844}" dt="2021-11-17T20:38:33.618" v="2189" actId="20577"/>
          <ac:spMkLst>
            <pc:docMk/>
            <pc:sldMk cId="732561591" sldId="354"/>
            <ac:spMk id="2" creationId="{7EA68C4A-64F3-CE4B-8F8E-A0058B145902}"/>
          </ac:spMkLst>
        </pc:spChg>
        <pc:spChg chg="del">
          <ac:chgData name="Vitaly Druker" userId="2c9e1fe4-d3d1-4b04-a99a-cb29bc2e442f" providerId="ADAL" clId="{2BDF5F94-25E3-9D4C-BAA4-857D03F65844}" dt="2021-11-17T20:38:52.447" v="2190"/>
          <ac:spMkLst>
            <pc:docMk/>
            <pc:sldMk cId="732561591" sldId="354"/>
            <ac:spMk id="3" creationId="{2910F186-15EB-9C47-BBB4-2C8974941D40}"/>
          </ac:spMkLst>
        </pc:spChg>
        <pc:spChg chg="add mod">
          <ac:chgData name="Vitaly Druker" userId="2c9e1fe4-d3d1-4b04-a99a-cb29bc2e442f" providerId="ADAL" clId="{2BDF5F94-25E3-9D4C-BAA4-857D03F65844}" dt="2021-11-17T20:39:31.754" v="2264" actId="20577"/>
          <ac:spMkLst>
            <pc:docMk/>
            <pc:sldMk cId="732561591" sldId="354"/>
            <ac:spMk id="5" creationId="{83730232-B43D-FD4F-AF7C-73E9A152F512}"/>
          </ac:spMkLst>
        </pc:spChg>
        <pc:picChg chg="add mod">
          <ac:chgData name="Vitaly Druker" userId="2c9e1fe4-d3d1-4b04-a99a-cb29bc2e442f" providerId="ADAL" clId="{2BDF5F94-25E3-9D4C-BAA4-857D03F65844}" dt="2021-11-17T20:38:52.447" v="2190"/>
          <ac:picMkLst>
            <pc:docMk/>
            <pc:sldMk cId="732561591" sldId="354"/>
            <ac:picMk id="4" creationId="{D38D195B-EB98-604B-80B3-396865280CF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38733-7AED-8B42-A60E-276032214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STAT 717: Class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/>
          <a:lstStyle/>
          <a:p>
            <a:r>
              <a:rPr lang="en-US" dirty="0"/>
              <a:t>Clustering</a:t>
            </a:r>
          </a:p>
          <a:p>
            <a:r>
              <a:rPr lang="en-US" dirty="0"/>
              <a:t>Vitaly Druker</a:t>
            </a:r>
          </a:p>
          <a:p>
            <a:r>
              <a:rPr lang="en-US" dirty="0"/>
              <a:t>December 2</a:t>
            </a:r>
            <a:r>
              <a:rPr lang="en-US" baseline="30000" dirty="0"/>
              <a:t>nd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04CB-E8CF-7443-A513-EB63159E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Non-metric multidimensional scaling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7F8B-92D3-8746-A944-0B9E907D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7DFA6-8E34-2841-B27E-B44AC56D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501447" cy="39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8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72BE-8EB0-754D-9041-2E48D5E5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6F3B-44F2-2646-8E34-360582B85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technique for representing the information in a two-way contingency table.</a:t>
            </a:r>
          </a:p>
          <a:p>
            <a:r>
              <a:rPr lang="en-US" dirty="0"/>
              <a:t>Goal is to plot a point for each row and a point for each column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5AB16-0CDC-B440-9F87-85EFAF1D7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90" y="3311040"/>
            <a:ext cx="5314257" cy="277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F535-34EB-9B4D-9EDD-2989A9D1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47B4-3321-5D45-9B4F-44715F1B2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row points are close together then the profiles of the two rows are similar and similarly to two column points.</a:t>
            </a:r>
          </a:p>
          <a:p>
            <a:r>
              <a:rPr lang="en-US" dirty="0"/>
              <a:t>If a row point is close to a column point then that combination occurs more often than chance expects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8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ABF7-ACC1-F24A-84A5-3178CEFD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and Column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1EA0-8C2B-F946-A0E1-DF853B4D3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A9747-6E08-CE42-927F-42D9F896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987800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9F1597-430E-1740-821E-6928E333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609" y="2608561"/>
            <a:ext cx="7781174" cy="37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7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0FF8-1D9F-6049-8931-351651C1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sums/column sums</a:t>
            </a:r>
            <a:br>
              <a:rPr lang="en-US" dirty="0"/>
            </a:br>
            <a:r>
              <a:rPr lang="en-US" dirty="0"/>
              <a:t>row/column masses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FCB310-78AA-1F4C-B4BE-1D7ABCC76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664" y="1690688"/>
            <a:ext cx="89789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070FF-7ED7-3C47-99C7-6825924D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4" y="2686051"/>
            <a:ext cx="9042400" cy="66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2CE0DC-7196-2941-AB43-D90F019F314D}"/>
              </a:ext>
            </a:extLst>
          </p:cNvPr>
          <p:cNvSpPr txBox="1"/>
          <p:nvPr/>
        </p:nvSpPr>
        <p:spPr>
          <a:xfrm>
            <a:off x="1222664" y="3346451"/>
            <a:ext cx="3145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– r is an a x 1 matrix</a:t>
            </a:r>
          </a:p>
          <a:p>
            <a:r>
              <a:rPr lang="en-US" dirty="0"/>
              <a:t>c’ is an 1 x b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9F3BA-3AFA-8B48-A4FB-7F7107FBA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866" y="3992782"/>
            <a:ext cx="5694334" cy="246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E891-C24E-0840-9905-7A4361CD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each row and column of P to a profile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E7F21F-C615-CC45-8E5A-53C2BED89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2558" y="4518982"/>
            <a:ext cx="3985260" cy="1358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839F66-563B-8042-9E8F-CFB32AFFC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8" y="1917916"/>
            <a:ext cx="5677359" cy="2230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E2CB2-D09E-B646-8E80-481A04029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518982"/>
            <a:ext cx="3817966" cy="1330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ED4A-3F92-5F4F-BA59-08C3B5D3E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658" y="1965743"/>
            <a:ext cx="6266914" cy="21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1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0487-7E73-CC42-8C97-BF9E1AA1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Independence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54EC62-A41C-8C43-90C9-9FDA070BB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509" y="1690688"/>
            <a:ext cx="5080000" cy="154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A18BE2-195A-BC46-BFB8-EB21F8763276}"/>
              </a:ext>
            </a:extLst>
          </p:cNvPr>
          <p:cNvSpPr txBox="1"/>
          <p:nvPr/>
        </p:nvSpPr>
        <p:spPr>
          <a:xfrm>
            <a:off x="1562793" y="3732415"/>
            <a:ext cx="698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chi-square id random variable with (a-1)(b-1) degrees of freedom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B8D5D-3E42-674E-9BBF-7A55DAA28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140200"/>
            <a:ext cx="117348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6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456-F4BA-294C-902D-ED141AA9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 for Plotting Row and Column Profiles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091BB0-37BF-6140-B9CF-9FCE1C5E9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949" y="2276634"/>
            <a:ext cx="4775200" cy="88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8363FD-816A-8B46-A9B4-EBC47FC64F66}"/>
              </a:ext>
            </a:extLst>
          </p:cNvPr>
          <p:cNvSpPr txBox="1"/>
          <p:nvPr/>
        </p:nvSpPr>
        <p:spPr>
          <a:xfrm>
            <a:off x="1130531" y="1928553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P-</a:t>
            </a:r>
            <a:r>
              <a:rPr lang="en-US" dirty="0" err="1"/>
              <a:t>rc</a:t>
            </a:r>
            <a:r>
              <a:rPr lang="en-US" dirty="0"/>
              <a:t>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31037-7908-774B-B97A-8D635300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" y="3231530"/>
            <a:ext cx="12192000" cy="1791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FF12A-1BE1-1C44-B41B-7FD060696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37" y="5053532"/>
            <a:ext cx="2755900" cy="87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A79859-456F-EC4A-B1F9-4807DAC1F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487" y="5885700"/>
            <a:ext cx="2489200" cy="82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0E0F9E-1348-6B47-8ACD-223CC644E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953" y="5455400"/>
            <a:ext cx="4216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8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A97B-126C-E34D-BD80-CDF92521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6795-A925-6C4E-A014-031B07B6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D592C-FD98-254A-905A-07FEB1423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68" y="0"/>
            <a:ext cx="10200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9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0C48-98F0-7F4E-8982-E5F43AE4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CBC7-080D-2942-9CAF-7A604AD9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are designed to reduce dimensionality and portray relationships among observations or variables</a:t>
            </a:r>
          </a:p>
          <a:p>
            <a:endParaRPr lang="en-US" dirty="0"/>
          </a:p>
          <a:p>
            <a:r>
              <a:rPr lang="en-US" dirty="0"/>
              <a:t>Discuss:</a:t>
            </a:r>
          </a:p>
          <a:p>
            <a:pPr lvl="1"/>
            <a:r>
              <a:rPr lang="en-US" dirty="0"/>
              <a:t>Multidimensional Scaling</a:t>
            </a:r>
          </a:p>
          <a:p>
            <a:pPr lvl="1"/>
            <a:r>
              <a:rPr lang="en-US" dirty="0"/>
              <a:t>Correspondence Analysis</a:t>
            </a:r>
          </a:p>
          <a:p>
            <a:pPr lvl="1"/>
            <a:r>
              <a:rPr lang="en-US" dirty="0"/>
              <a:t>Biplots</a:t>
            </a:r>
          </a:p>
        </p:txBody>
      </p:sp>
    </p:spTree>
    <p:extLst>
      <p:ext uri="{BB962C8B-B14F-4D97-AF65-F5344CB8AC3E}">
        <p14:creationId xmlns:p14="http://schemas.microsoft.com/office/powerpoint/2010/main" val="177598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CB63-80DC-8144-9BC6-AE93555F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B5CF2-1127-B147-A4AF-EC24823F6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with distances between pairs of items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These distances are based off of </a:t>
                </a:r>
                <a:r>
                  <a:rPr lang="en-US" i="1" dirty="0"/>
                  <a:t>p</a:t>
                </a:r>
                <a:r>
                  <a:rPr lang="en-US" dirty="0"/>
                  <a:t> columns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Our goal is to represent these distances using fewer dimensions (e.g. 2) so that we can graph the points and visualize multivariate data in two dimensions.</a:t>
                </a:r>
              </a:p>
              <a:p>
                <a:r>
                  <a:rPr lang="en-US" dirty="0"/>
                  <a:t>We will try to create points such that the new distances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B5CF2-1127-B147-A4AF-EC24823F6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3A41827-4852-FC44-8BFE-50118787A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889" y="5209309"/>
            <a:ext cx="3276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03D8-EC23-6044-AD5D-E7D3E599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multidimensional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FF17-5A8E-1748-AC60-49C0520C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 multidimensional scaling</a:t>
            </a:r>
          </a:p>
          <a:p>
            <a:pPr lvl="1"/>
            <a:r>
              <a:rPr lang="en-US" dirty="0"/>
              <a:t>Raw data or actually computed distances are available</a:t>
            </a:r>
          </a:p>
          <a:p>
            <a:r>
              <a:rPr lang="en-US" dirty="0"/>
              <a:t>Nonmetric</a:t>
            </a:r>
          </a:p>
          <a:p>
            <a:pPr lvl="1"/>
            <a:r>
              <a:rPr lang="en-US" dirty="0"/>
              <a:t>Spatial representation only preserves the </a:t>
            </a:r>
            <a:r>
              <a:rPr lang="en-US" i="1" dirty="0"/>
              <a:t>rank ordering</a:t>
            </a:r>
            <a:r>
              <a:rPr lang="en-US" dirty="0"/>
              <a:t> of the values.</a:t>
            </a:r>
          </a:p>
        </p:txBody>
      </p:sp>
    </p:spTree>
    <p:extLst>
      <p:ext uri="{BB962C8B-B14F-4D97-AF65-F5344CB8AC3E}">
        <p14:creationId xmlns:p14="http://schemas.microsoft.com/office/powerpoint/2010/main" val="229706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12CA-152A-8B4D-B1B9-B3C5844B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Multidimensional 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B294E-3C5A-AB46-B11B-62C6731A0F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with </a:t>
                </a:r>
                <a:r>
                  <a:rPr lang="en-US" i="1" dirty="0"/>
                  <a:t>n x n</a:t>
                </a:r>
                <a:r>
                  <a:rPr lang="en-US" dirty="0"/>
                  <a:t> distance 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B294E-3C5A-AB46-B11B-62C6731A0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2BD1FD1-5987-1B47-8FB3-D5852620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96" y="2326818"/>
            <a:ext cx="9714807" cy="1102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94D41-5F57-A646-B84D-3E9CAED9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141" y="3429000"/>
            <a:ext cx="9576262" cy="2362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74757-1C2C-7E4D-82AD-B1C9DEA0C7C9}"/>
              </a:ext>
            </a:extLst>
          </p:cNvPr>
          <p:cNvSpPr txBox="1"/>
          <p:nvPr/>
        </p:nvSpPr>
        <p:spPr>
          <a:xfrm>
            <a:off x="1886989" y="6317673"/>
            <a:ext cx="92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can be shown that there exists a q-dimensional solution if Bb is positive semidefinite of rank q </a:t>
            </a:r>
          </a:p>
        </p:txBody>
      </p:sp>
    </p:spTree>
    <p:extLst>
      <p:ext uri="{BB962C8B-B14F-4D97-AF65-F5344CB8AC3E}">
        <p14:creationId xmlns:p14="http://schemas.microsoft.com/office/powerpoint/2010/main" val="303188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AA80-FE11-7A4A-8A12-E08101FA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Multidimensional Scaling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0550F8-BFEC-A442-A1BE-3A9C4E80D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923" y="1457931"/>
            <a:ext cx="705137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8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CEC8-E38A-774E-97C4-EF8B3660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Multidimensional Scaling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1CAD97-DCAB-F146-812A-7A1C75970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853" y="1825625"/>
            <a:ext cx="102802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9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4DD3-4297-924D-B733-F5D4CB1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Non-metric multidimensional 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8B5D4-2A73-6B49-AADB-AF2CBE3E1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dissimilarities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cannot be measured by can be ranked</a:t>
                </a:r>
              </a:p>
              <a:p>
                <a:r>
                  <a:rPr lang="en-US" dirty="0"/>
                  <a:t>In nonmetric scaling we look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that are ranked in the same order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8B5D4-2A73-6B49-AADB-AF2CBE3E1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52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17FD-6F2C-174C-AE5D-E325BF7E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Non-metric multidimensional scaling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E138C5-A4AF-A949-B1E4-9CB66EE26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09" y="1690688"/>
            <a:ext cx="10515600" cy="259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3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41353</TotalTime>
  <Words>345</Words>
  <Application>Microsoft Macintosh PowerPoint</Application>
  <PresentationFormat>Widescreen</PresentationFormat>
  <Paragraphs>48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STAT 717: Class 14</vt:lpstr>
      <vt:lpstr>Introduction</vt:lpstr>
      <vt:lpstr>Multidimensional Scaling</vt:lpstr>
      <vt:lpstr>Types of multidimensional scaling</vt:lpstr>
      <vt:lpstr>Metric Multidimensional Scaling</vt:lpstr>
      <vt:lpstr>Metric Multidimensional Scaling</vt:lpstr>
      <vt:lpstr>Metric Multidimensional Scaling</vt:lpstr>
      <vt:lpstr>Non-metric multidimensional scaling</vt:lpstr>
      <vt:lpstr>Non-metric multidimensional scaling</vt:lpstr>
      <vt:lpstr>Non-metric multidimensional scaling </vt:lpstr>
      <vt:lpstr>Correspondence Analysis</vt:lpstr>
      <vt:lpstr>Introduction continued</vt:lpstr>
      <vt:lpstr>Row and Column Profiles</vt:lpstr>
      <vt:lpstr>Row sums/column sums row/column masses</vt:lpstr>
      <vt:lpstr>Convert each row and column of P to a profile</vt:lpstr>
      <vt:lpstr>Testing Independence</vt:lpstr>
      <vt:lpstr>Coordinates for Plotting Row and Column Profiles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17</cp:revision>
  <dcterms:created xsi:type="dcterms:W3CDTF">2021-08-26T14:30:50Z</dcterms:created>
  <dcterms:modified xsi:type="dcterms:W3CDTF">2021-12-02T04:28:29Z</dcterms:modified>
</cp:coreProperties>
</file>