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D91CE89-B478-0547-82DC-C5D91124388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DF5F94-25E3-9D4C-BAA4-857D03F65844}" v="235" dt="2021-11-17T20:39:20.7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56"/>
    <p:restoredTop sz="96341"/>
  </p:normalViewPr>
  <p:slideViewPr>
    <p:cSldViewPr snapToGrid="0" snapToObjects="1">
      <p:cViewPr varScale="1">
        <p:scale>
          <a:sx n="153" d="100"/>
          <a:sy n="153" d="100"/>
        </p:scale>
        <p:origin x="11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taly Druker" userId="2c9e1fe4-d3d1-4b04-a99a-cb29bc2e442f" providerId="ADAL" clId="{2BDF5F94-25E3-9D4C-BAA4-857D03F65844}"/>
    <pc:docChg chg="undo custSel addSld modSld modSection">
      <pc:chgData name="Vitaly Druker" userId="2c9e1fe4-d3d1-4b04-a99a-cb29bc2e442f" providerId="ADAL" clId="{2BDF5F94-25E3-9D4C-BAA4-857D03F65844}" dt="2021-11-17T20:39:31.754" v="2264" actId="20577"/>
      <pc:docMkLst>
        <pc:docMk/>
      </pc:docMkLst>
      <pc:sldChg chg="modSp mod">
        <pc:chgData name="Vitaly Druker" userId="2c9e1fe4-d3d1-4b04-a99a-cb29bc2e442f" providerId="ADAL" clId="{2BDF5F94-25E3-9D4C-BAA4-857D03F65844}" dt="2021-11-13T17:29:41.191" v="85" actId="20577"/>
        <pc:sldMkLst>
          <pc:docMk/>
          <pc:sldMk cId="811208899" sldId="341"/>
        </pc:sldMkLst>
        <pc:spChg chg="mod">
          <ac:chgData name="Vitaly Druker" userId="2c9e1fe4-d3d1-4b04-a99a-cb29bc2e442f" providerId="ADAL" clId="{2BDF5F94-25E3-9D4C-BAA4-857D03F65844}" dt="2021-11-13T17:29:41.191" v="85" actId="20577"/>
          <ac:spMkLst>
            <pc:docMk/>
            <pc:sldMk cId="811208899" sldId="341"/>
            <ac:spMk id="3" creationId="{4F8C4C7E-F235-454A-98A4-A020CC06914E}"/>
          </ac:spMkLst>
        </pc:spChg>
      </pc:sldChg>
      <pc:sldChg chg="modSp new mod">
        <pc:chgData name="Vitaly Druker" userId="2c9e1fe4-d3d1-4b04-a99a-cb29bc2e442f" providerId="ADAL" clId="{2BDF5F94-25E3-9D4C-BAA4-857D03F65844}" dt="2021-11-13T17:31:13.046" v="256" actId="20577"/>
        <pc:sldMkLst>
          <pc:docMk/>
          <pc:sldMk cId="2488780473" sldId="343"/>
        </pc:sldMkLst>
        <pc:spChg chg="mod">
          <ac:chgData name="Vitaly Druker" userId="2c9e1fe4-d3d1-4b04-a99a-cb29bc2e442f" providerId="ADAL" clId="{2BDF5F94-25E3-9D4C-BAA4-857D03F65844}" dt="2021-11-13T17:30:30.129" v="184" actId="20577"/>
          <ac:spMkLst>
            <pc:docMk/>
            <pc:sldMk cId="2488780473" sldId="343"/>
            <ac:spMk id="2" creationId="{C78FDD4B-E2D0-2D46-BA71-38551A426D3F}"/>
          </ac:spMkLst>
        </pc:spChg>
        <pc:spChg chg="mod">
          <ac:chgData name="Vitaly Druker" userId="2c9e1fe4-d3d1-4b04-a99a-cb29bc2e442f" providerId="ADAL" clId="{2BDF5F94-25E3-9D4C-BAA4-857D03F65844}" dt="2021-11-13T17:31:13.046" v="256" actId="20577"/>
          <ac:spMkLst>
            <pc:docMk/>
            <pc:sldMk cId="2488780473" sldId="343"/>
            <ac:spMk id="3" creationId="{A81B3A96-337A-5D4F-B8C7-F35F11B279E3}"/>
          </ac:spMkLst>
        </pc:spChg>
      </pc:sldChg>
      <pc:sldChg chg="modSp new mod">
        <pc:chgData name="Vitaly Druker" userId="2c9e1fe4-d3d1-4b04-a99a-cb29bc2e442f" providerId="ADAL" clId="{2BDF5F94-25E3-9D4C-BAA4-857D03F65844}" dt="2021-11-13T17:35:35.580" v="901" actId="20577"/>
        <pc:sldMkLst>
          <pc:docMk/>
          <pc:sldMk cId="2717857072" sldId="344"/>
        </pc:sldMkLst>
        <pc:spChg chg="mod">
          <ac:chgData name="Vitaly Druker" userId="2c9e1fe4-d3d1-4b04-a99a-cb29bc2e442f" providerId="ADAL" clId="{2BDF5F94-25E3-9D4C-BAA4-857D03F65844}" dt="2021-11-13T17:31:25.973" v="272" actId="20577"/>
          <ac:spMkLst>
            <pc:docMk/>
            <pc:sldMk cId="2717857072" sldId="344"/>
            <ac:spMk id="2" creationId="{B1B57341-062F-E24C-85E5-68FB561E8324}"/>
          </ac:spMkLst>
        </pc:spChg>
        <pc:spChg chg="mod">
          <ac:chgData name="Vitaly Druker" userId="2c9e1fe4-d3d1-4b04-a99a-cb29bc2e442f" providerId="ADAL" clId="{2BDF5F94-25E3-9D4C-BAA4-857D03F65844}" dt="2021-11-13T17:35:35.580" v="901" actId="20577"/>
          <ac:spMkLst>
            <pc:docMk/>
            <pc:sldMk cId="2717857072" sldId="344"/>
            <ac:spMk id="3" creationId="{397D4B43-C0A9-664A-ABC3-D6D9BDC27035}"/>
          </ac:spMkLst>
        </pc:spChg>
      </pc:sldChg>
      <pc:sldChg chg="addSp modSp new mod">
        <pc:chgData name="Vitaly Druker" userId="2c9e1fe4-d3d1-4b04-a99a-cb29bc2e442f" providerId="ADAL" clId="{2BDF5F94-25E3-9D4C-BAA4-857D03F65844}" dt="2021-11-13T17:43:21.426" v="911" actId="1076"/>
        <pc:sldMkLst>
          <pc:docMk/>
          <pc:sldMk cId="4002160806" sldId="345"/>
        </pc:sldMkLst>
        <pc:spChg chg="mod">
          <ac:chgData name="Vitaly Druker" userId="2c9e1fe4-d3d1-4b04-a99a-cb29bc2e442f" providerId="ADAL" clId="{2BDF5F94-25E3-9D4C-BAA4-857D03F65844}" dt="2021-11-13T17:42:56.258" v="909" actId="20577"/>
          <ac:spMkLst>
            <pc:docMk/>
            <pc:sldMk cId="4002160806" sldId="345"/>
            <ac:spMk id="2" creationId="{ABC4E520-0465-5E44-853A-835CC8EA2D59}"/>
          </ac:spMkLst>
        </pc:spChg>
        <pc:picChg chg="add mod">
          <ac:chgData name="Vitaly Druker" userId="2c9e1fe4-d3d1-4b04-a99a-cb29bc2e442f" providerId="ADAL" clId="{2BDF5F94-25E3-9D4C-BAA4-857D03F65844}" dt="2021-11-13T17:43:21.426" v="911" actId="1076"/>
          <ac:picMkLst>
            <pc:docMk/>
            <pc:sldMk cId="4002160806" sldId="345"/>
            <ac:picMk id="4" creationId="{A6E60D71-E0F1-5F44-81AD-B94885266C1E}"/>
          </ac:picMkLst>
        </pc:picChg>
      </pc:sldChg>
      <pc:sldChg chg="addSp delSp modSp new mod">
        <pc:chgData name="Vitaly Druker" userId="2c9e1fe4-d3d1-4b04-a99a-cb29bc2e442f" providerId="ADAL" clId="{2BDF5F94-25E3-9D4C-BAA4-857D03F65844}" dt="2021-11-13T17:43:56.281" v="935" actId="20577"/>
        <pc:sldMkLst>
          <pc:docMk/>
          <pc:sldMk cId="2562218366" sldId="346"/>
        </pc:sldMkLst>
        <pc:spChg chg="mod">
          <ac:chgData name="Vitaly Druker" userId="2c9e1fe4-d3d1-4b04-a99a-cb29bc2e442f" providerId="ADAL" clId="{2BDF5F94-25E3-9D4C-BAA4-857D03F65844}" dt="2021-11-13T17:43:56.281" v="935" actId="20577"/>
          <ac:spMkLst>
            <pc:docMk/>
            <pc:sldMk cId="2562218366" sldId="346"/>
            <ac:spMk id="2" creationId="{28240F97-C4B6-534D-AF8D-7893AF027813}"/>
          </ac:spMkLst>
        </pc:spChg>
        <pc:spChg chg="del">
          <ac:chgData name="Vitaly Druker" userId="2c9e1fe4-d3d1-4b04-a99a-cb29bc2e442f" providerId="ADAL" clId="{2BDF5F94-25E3-9D4C-BAA4-857D03F65844}" dt="2021-11-13T17:43:34.409" v="913"/>
          <ac:spMkLst>
            <pc:docMk/>
            <pc:sldMk cId="2562218366" sldId="346"/>
            <ac:spMk id="3" creationId="{ED70E94B-4979-D440-AB9F-8367A8BB5125}"/>
          </ac:spMkLst>
        </pc:spChg>
        <pc:picChg chg="add mod">
          <ac:chgData name="Vitaly Druker" userId="2c9e1fe4-d3d1-4b04-a99a-cb29bc2e442f" providerId="ADAL" clId="{2BDF5F94-25E3-9D4C-BAA4-857D03F65844}" dt="2021-11-13T17:43:34.409" v="913"/>
          <ac:picMkLst>
            <pc:docMk/>
            <pc:sldMk cId="2562218366" sldId="346"/>
            <ac:picMk id="4" creationId="{15C5830C-66A7-7D43-AA59-CA38B2219643}"/>
          </ac:picMkLst>
        </pc:picChg>
      </pc:sldChg>
      <pc:sldChg chg="addSp modSp new mod">
        <pc:chgData name="Vitaly Druker" userId="2c9e1fe4-d3d1-4b04-a99a-cb29bc2e442f" providerId="ADAL" clId="{2BDF5F94-25E3-9D4C-BAA4-857D03F65844}" dt="2021-11-13T17:47:40.344" v="1332" actId="1076"/>
        <pc:sldMkLst>
          <pc:docMk/>
          <pc:sldMk cId="1288377899" sldId="347"/>
        </pc:sldMkLst>
        <pc:spChg chg="mod">
          <ac:chgData name="Vitaly Druker" userId="2c9e1fe4-d3d1-4b04-a99a-cb29bc2e442f" providerId="ADAL" clId="{2BDF5F94-25E3-9D4C-BAA4-857D03F65844}" dt="2021-11-13T17:44:10.868" v="960" actId="20577"/>
          <ac:spMkLst>
            <pc:docMk/>
            <pc:sldMk cId="1288377899" sldId="347"/>
            <ac:spMk id="2" creationId="{35D204E8-8301-3848-8F7E-A9928C0C158A}"/>
          </ac:spMkLst>
        </pc:spChg>
        <pc:spChg chg="mod">
          <ac:chgData name="Vitaly Druker" userId="2c9e1fe4-d3d1-4b04-a99a-cb29bc2e442f" providerId="ADAL" clId="{2BDF5F94-25E3-9D4C-BAA4-857D03F65844}" dt="2021-11-13T17:46:26.602" v="1329" actId="20577"/>
          <ac:spMkLst>
            <pc:docMk/>
            <pc:sldMk cId="1288377899" sldId="347"/>
            <ac:spMk id="3" creationId="{55E36D2D-C323-614C-A3FC-75BA33B20D6A}"/>
          </ac:spMkLst>
        </pc:spChg>
        <pc:picChg chg="add mod">
          <ac:chgData name="Vitaly Druker" userId="2c9e1fe4-d3d1-4b04-a99a-cb29bc2e442f" providerId="ADAL" clId="{2BDF5F94-25E3-9D4C-BAA4-857D03F65844}" dt="2021-11-13T17:47:40.344" v="1332" actId="1076"/>
          <ac:picMkLst>
            <pc:docMk/>
            <pc:sldMk cId="1288377899" sldId="347"/>
            <ac:picMk id="4" creationId="{7EDDF789-A451-3543-8739-C92613483424}"/>
          </ac:picMkLst>
        </pc:picChg>
      </pc:sldChg>
      <pc:sldChg chg="addSp delSp modSp new mod">
        <pc:chgData name="Vitaly Druker" userId="2c9e1fe4-d3d1-4b04-a99a-cb29bc2e442f" providerId="ADAL" clId="{2BDF5F94-25E3-9D4C-BAA4-857D03F65844}" dt="2021-11-13T17:55:15.557" v="1546" actId="20577"/>
        <pc:sldMkLst>
          <pc:docMk/>
          <pc:sldMk cId="1386473239" sldId="348"/>
        </pc:sldMkLst>
        <pc:spChg chg="mod">
          <ac:chgData name="Vitaly Druker" userId="2c9e1fe4-d3d1-4b04-a99a-cb29bc2e442f" providerId="ADAL" clId="{2BDF5F94-25E3-9D4C-BAA4-857D03F65844}" dt="2021-11-13T17:55:15.557" v="1546" actId="20577"/>
          <ac:spMkLst>
            <pc:docMk/>
            <pc:sldMk cId="1386473239" sldId="348"/>
            <ac:spMk id="2" creationId="{48B21192-178C-F048-BD15-45187185D070}"/>
          </ac:spMkLst>
        </pc:spChg>
        <pc:spChg chg="del">
          <ac:chgData name="Vitaly Druker" userId="2c9e1fe4-d3d1-4b04-a99a-cb29bc2e442f" providerId="ADAL" clId="{2BDF5F94-25E3-9D4C-BAA4-857D03F65844}" dt="2021-11-13T17:51:02.975" v="1377" actId="478"/>
          <ac:spMkLst>
            <pc:docMk/>
            <pc:sldMk cId="1386473239" sldId="348"/>
            <ac:spMk id="3" creationId="{597DF99E-69ED-DA4B-86AF-32498F86B9F4}"/>
          </ac:spMkLst>
        </pc:spChg>
        <pc:spChg chg="add mod">
          <ac:chgData name="Vitaly Druker" userId="2c9e1fe4-d3d1-4b04-a99a-cb29bc2e442f" providerId="ADAL" clId="{2BDF5F94-25E3-9D4C-BAA4-857D03F65844}" dt="2021-11-13T17:52:26.149" v="1426" actId="1076"/>
          <ac:spMkLst>
            <pc:docMk/>
            <pc:sldMk cId="1386473239" sldId="348"/>
            <ac:spMk id="9" creationId="{68DC0BEA-4040-6F47-90DD-5C2C4C5897F2}"/>
          </ac:spMkLst>
        </pc:spChg>
        <pc:spChg chg="add mod">
          <ac:chgData name="Vitaly Druker" userId="2c9e1fe4-d3d1-4b04-a99a-cb29bc2e442f" providerId="ADAL" clId="{2BDF5F94-25E3-9D4C-BAA4-857D03F65844}" dt="2021-11-13T17:52:40.430" v="1455" actId="20577"/>
          <ac:spMkLst>
            <pc:docMk/>
            <pc:sldMk cId="1386473239" sldId="348"/>
            <ac:spMk id="10" creationId="{147D6A5E-0925-D349-BFD4-E1E385A37C62}"/>
          </ac:spMkLst>
        </pc:spChg>
        <pc:spChg chg="add mod">
          <ac:chgData name="Vitaly Druker" userId="2c9e1fe4-d3d1-4b04-a99a-cb29bc2e442f" providerId="ADAL" clId="{2BDF5F94-25E3-9D4C-BAA4-857D03F65844}" dt="2021-11-13T17:53:02.234" v="1492" actId="20577"/>
          <ac:spMkLst>
            <pc:docMk/>
            <pc:sldMk cId="1386473239" sldId="348"/>
            <ac:spMk id="11" creationId="{226D28BC-CC46-B84F-9145-0F3DEDFF4A7D}"/>
          </ac:spMkLst>
        </pc:spChg>
        <pc:spChg chg="add mod">
          <ac:chgData name="Vitaly Druker" userId="2c9e1fe4-d3d1-4b04-a99a-cb29bc2e442f" providerId="ADAL" clId="{2BDF5F94-25E3-9D4C-BAA4-857D03F65844}" dt="2021-11-13T17:53:50.762" v="1542" actId="20577"/>
          <ac:spMkLst>
            <pc:docMk/>
            <pc:sldMk cId="1386473239" sldId="348"/>
            <ac:spMk id="12" creationId="{9A21D01E-A2B1-364D-9A92-E88AAC98CFAC}"/>
          </ac:spMkLst>
        </pc:spChg>
        <pc:picChg chg="add del mod">
          <ac:chgData name="Vitaly Druker" userId="2c9e1fe4-d3d1-4b04-a99a-cb29bc2e442f" providerId="ADAL" clId="{2BDF5F94-25E3-9D4C-BAA4-857D03F65844}" dt="2021-11-13T17:50:29.839" v="1371" actId="478"/>
          <ac:picMkLst>
            <pc:docMk/>
            <pc:sldMk cId="1386473239" sldId="348"/>
            <ac:picMk id="4" creationId="{C050DB4F-2189-2B47-961D-7953C2950BD4}"/>
          </ac:picMkLst>
        </pc:picChg>
        <pc:picChg chg="add mod">
          <ac:chgData name="Vitaly Druker" userId="2c9e1fe4-d3d1-4b04-a99a-cb29bc2e442f" providerId="ADAL" clId="{2BDF5F94-25E3-9D4C-BAA4-857D03F65844}" dt="2021-11-13T17:51:28.035" v="1384" actId="1076"/>
          <ac:picMkLst>
            <pc:docMk/>
            <pc:sldMk cId="1386473239" sldId="348"/>
            <ac:picMk id="5" creationId="{AA8A8AC2-D0F0-484D-883F-EF13F5B86D60}"/>
          </ac:picMkLst>
        </pc:picChg>
        <pc:picChg chg="add mod">
          <ac:chgData name="Vitaly Druker" userId="2c9e1fe4-d3d1-4b04-a99a-cb29bc2e442f" providerId="ADAL" clId="{2BDF5F94-25E3-9D4C-BAA4-857D03F65844}" dt="2021-11-13T17:51:49.071" v="1391" actId="1076"/>
          <ac:picMkLst>
            <pc:docMk/>
            <pc:sldMk cId="1386473239" sldId="348"/>
            <ac:picMk id="6" creationId="{306D44C1-B292-E44D-8ACD-C594C3B8F8A8}"/>
          </ac:picMkLst>
        </pc:picChg>
        <pc:picChg chg="add mod">
          <ac:chgData name="Vitaly Druker" userId="2c9e1fe4-d3d1-4b04-a99a-cb29bc2e442f" providerId="ADAL" clId="{2BDF5F94-25E3-9D4C-BAA4-857D03F65844}" dt="2021-11-13T17:51:29.122" v="1385" actId="1076"/>
          <ac:picMkLst>
            <pc:docMk/>
            <pc:sldMk cId="1386473239" sldId="348"/>
            <ac:picMk id="7" creationId="{829D6359-C289-A84E-A065-B0268480196D}"/>
          </ac:picMkLst>
        </pc:picChg>
        <pc:picChg chg="add mod">
          <ac:chgData name="Vitaly Druker" userId="2c9e1fe4-d3d1-4b04-a99a-cb29bc2e442f" providerId="ADAL" clId="{2BDF5F94-25E3-9D4C-BAA4-857D03F65844}" dt="2021-11-13T17:51:51.262" v="1392" actId="1076"/>
          <ac:picMkLst>
            <pc:docMk/>
            <pc:sldMk cId="1386473239" sldId="348"/>
            <ac:picMk id="8" creationId="{3CD96FE7-EA99-7346-BCAC-0A0311E641C8}"/>
          </ac:picMkLst>
        </pc:picChg>
      </pc:sldChg>
      <pc:sldChg chg="addSp delSp modSp new mod">
        <pc:chgData name="Vitaly Druker" userId="2c9e1fe4-d3d1-4b04-a99a-cb29bc2e442f" providerId="ADAL" clId="{2BDF5F94-25E3-9D4C-BAA4-857D03F65844}" dt="2021-11-17T20:08:49.223" v="1580" actId="14100"/>
        <pc:sldMkLst>
          <pc:docMk/>
          <pc:sldMk cId="3342882692" sldId="349"/>
        </pc:sldMkLst>
        <pc:spChg chg="mod">
          <ac:chgData name="Vitaly Druker" userId="2c9e1fe4-d3d1-4b04-a99a-cb29bc2e442f" providerId="ADAL" clId="{2BDF5F94-25E3-9D4C-BAA4-857D03F65844}" dt="2021-11-17T20:03:06.066" v="1578" actId="20577"/>
          <ac:spMkLst>
            <pc:docMk/>
            <pc:sldMk cId="3342882692" sldId="349"/>
            <ac:spMk id="2" creationId="{FF85EA4A-5670-5C42-9DA5-4C00CF8E58E8}"/>
          </ac:spMkLst>
        </pc:spChg>
        <pc:spChg chg="del">
          <ac:chgData name="Vitaly Druker" userId="2c9e1fe4-d3d1-4b04-a99a-cb29bc2e442f" providerId="ADAL" clId="{2BDF5F94-25E3-9D4C-BAA4-857D03F65844}" dt="2021-11-17T20:08:46.422" v="1579"/>
          <ac:spMkLst>
            <pc:docMk/>
            <pc:sldMk cId="3342882692" sldId="349"/>
            <ac:spMk id="3" creationId="{60AF6A78-2C09-8D4E-BF08-6795250C8B0F}"/>
          </ac:spMkLst>
        </pc:spChg>
        <pc:picChg chg="add mod">
          <ac:chgData name="Vitaly Druker" userId="2c9e1fe4-d3d1-4b04-a99a-cb29bc2e442f" providerId="ADAL" clId="{2BDF5F94-25E3-9D4C-BAA4-857D03F65844}" dt="2021-11-17T20:08:49.223" v="1580" actId="14100"/>
          <ac:picMkLst>
            <pc:docMk/>
            <pc:sldMk cId="3342882692" sldId="349"/>
            <ac:picMk id="4" creationId="{1021AD40-5465-3042-9248-C4FFA38B3FC8}"/>
          </ac:picMkLst>
        </pc:picChg>
      </pc:sldChg>
      <pc:sldChg chg="addSp delSp modSp new mod">
        <pc:chgData name="Vitaly Druker" userId="2c9e1fe4-d3d1-4b04-a99a-cb29bc2e442f" providerId="ADAL" clId="{2BDF5F94-25E3-9D4C-BAA4-857D03F65844}" dt="2021-11-17T20:16:43.044" v="1662" actId="1076"/>
        <pc:sldMkLst>
          <pc:docMk/>
          <pc:sldMk cId="3461720619" sldId="350"/>
        </pc:sldMkLst>
        <pc:spChg chg="mod">
          <ac:chgData name="Vitaly Druker" userId="2c9e1fe4-d3d1-4b04-a99a-cb29bc2e442f" providerId="ADAL" clId="{2BDF5F94-25E3-9D4C-BAA4-857D03F65844}" dt="2021-11-17T20:09:15.211" v="1593" actId="20577"/>
          <ac:spMkLst>
            <pc:docMk/>
            <pc:sldMk cId="3461720619" sldId="350"/>
            <ac:spMk id="2" creationId="{94B9E210-ED34-264B-9E59-17834EB6C20A}"/>
          </ac:spMkLst>
        </pc:spChg>
        <pc:spChg chg="mod">
          <ac:chgData name="Vitaly Druker" userId="2c9e1fe4-d3d1-4b04-a99a-cb29bc2e442f" providerId="ADAL" clId="{2BDF5F94-25E3-9D4C-BAA4-857D03F65844}" dt="2021-11-17T20:09:28.585" v="1658" actId="20577"/>
          <ac:spMkLst>
            <pc:docMk/>
            <pc:sldMk cId="3461720619" sldId="350"/>
            <ac:spMk id="3" creationId="{61C42A58-45C0-BF4F-AE41-5F01AF379463}"/>
          </ac:spMkLst>
        </pc:spChg>
        <pc:picChg chg="add del">
          <ac:chgData name="Vitaly Druker" userId="2c9e1fe4-d3d1-4b04-a99a-cb29bc2e442f" providerId="ADAL" clId="{2BDF5F94-25E3-9D4C-BAA4-857D03F65844}" dt="2021-11-17T20:16:39.747" v="1660"/>
          <ac:picMkLst>
            <pc:docMk/>
            <pc:sldMk cId="3461720619" sldId="350"/>
            <ac:picMk id="4" creationId="{C24F2272-95FB-E841-86D2-3DE1BE19ABFE}"/>
          </ac:picMkLst>
        </pc:picChg>
        <pc:picChg chg="add mod">
          <ac:chgData name="Vitaly Druker" userId="2c9e1fe4-d3d1-4b04-a99a-cb29bc2e442f" providerId="ADAL" clId="{2BDF5F94-25E3-9D4C-BAA4-857D03F65844}" dt="2021-11-17T20:16:43.044" v="1662" actId="1076"/>
          <ac:picMkLst>
            <pc:docMk/>
            <pc:sldMk cId="3461720619" sldId="350"/>
            <ac:picMk id="5" creationId="{DB6FDF8F-EDC2-7040-9C81-3D8253FC363A}"/>
          </ac:picMkLst>
        </pc:picChg>
      </pc:sldChg>
      <pc:sldChg chg="addSp delSp modSp new mod">
        <pc:chgData name="Vitaly Druker" userId="2c9e1fe4-d3d1-4b04-a99a-cb29bc2e442f" providerId="ADAL" clId="{2BDF5F94-25E3-9D4C-BAA4-857D03F65844}" dt="2021-11-17T20:17:22.050" v="1680"/>
        <pc:sldMkLst>
          <pc:docMk/>
          <pc:sldMk cId="42975853" sldId="351"/>
        </pc:sldMkLst>
        <pc:spChg chg="mod">
          <ac:chgData name="Vitaly Druker" userId="2c9e1fe4-d3d1-4b04-a99a-cb29bc2e442f" providerId="ADAL" clId="{2BDF5F94-25E3-9D4C-BAA4-857D03F65844}" dt="2021-11-17T20:17:05.700" v="1679" actId="20577"/>
          <ac:spMkLst>
            <pc:docMk/>
            <pc:sldMk cId="42975853" sldId="351"/>
            <ac:spMk id="2" creationId="{16028B3D-B71D-0044-9354-6C69FB74265D}"/>
          </ac:spMkLst>
        </pc:spChg>
        <pc:spChg chg="del">
          <ac:chgData name="Vitaly Druker" userId="2c9e1fe4-d3d1-4b04-a99a-cb29bc2e442f" providerId="ADAL" clId="{2BDF5F94-25E3-9D4C-BAA4-857D03F65844}" dt="2021-11-17T20:17:22.050" v="1680"/>
          <ac:spMkLst>
            <pc:docMk/>
            <pc:sldMk cId="42975853" sldId="351"/>
            <ac:spMk id="3" creationId="{9C193297-938B-CD46-A5CC-912279ABF154}"/>
          </ac:spMkLst>
        </pc:spChg>
        <pc:picChg chg="add mod">
          <ac:chgData name="Vitaly Druker" userId="2c9e1fe4-d3d1-4b04-a99a-cb29bc2e442f" providerId="ADAL" clId="{2BDF5F94-25E3-9D4C-BAA4-857D03F65844}" dt="2021-11-17T20:17:22.050" v="1680"/>
          <ac:picMkLst>
            <pc:docMk/>
            <pc:sldMk cId="42975853" sldId="351"/>
            <ac:picMk id="4" creationId="{67356C19-C720-8F47-9D75-A045933B74AE}"/>
          </ac:picMkLst>
        </pc:picChg>
      </pc:sldChg>
      <pc:sldChg chg="addSp modSp new mod">
        <pc:chgData name="Vitaly Druker" userId="2c9e1fe4-d3d1-4b04-a99a-cb29bc2e442f" providerId="ADAL" clId="{2BDF5F94-25E3-9D4C-BAA4-857D03F65844}" dt="2021-11-17T20:32:52.210" v="1842" actId="14100"/>
        <pc:sldMkLst>
          <pc:docMk/>
          <pc:sldMk cId="875634218" sldId="352"/>
        </pc:sldMkLst>
        <pc:spChg chg="mod">
          <ac:chgData name="Vitaly Druker" userId="2c9e1fe4-d3d1-4b04-a99a-cb29bc2e442f" providerId="ADAL" clId="{2BDF5F94-25E3-9D4C-BAA4-857D03F65844}" dt="2021-11-17T20:17:30.515" v="1701" actId="20577"/>
          <ac:spMkLst>
            <pc:docMk/>
            <pc:sldMk cId="875634218" sldId="352"/>
            <ac:spMk id="2" creationId="{237ECE76-9BCC-5747-9A7A-3BD6D8AC8034}"/>
          </ac:spMkLst>
        </pc:spChg>
        <pc:spChg chg="mod">
          <ac:chgData name="Vitaly Druker" userId="2c9e1fe4-d3d1-4b04-a99a-cb29bc2e442f" providerId="ADAL" clId="{2BDF5F94-25E3-9D4C-BAA4-857D03F65844}" dt="2021-11-17T20:32:52.210" v="1842" actId="14100"/>
          <ac:spMkLst>
            <pc:docMk/>
            <pc:sldMk cId="875634218" sldId="352"/>
            <ac:spMk id="3" creationId="{B3D80156-BFDA-2749-BDD1-2068A7A19CBB}"/>
          </ac:spMkLst>
        </pc:spChg>
        <pc:picChg chg="add mod">
          <ac:chgData name="Vitaly Druker" userId="2c9e1fe4-d3d1-4b04-a99a-cb29bc2e442f" providerId="ADAL" clId="{2BDF5F94-25E3-9D4C-BAA4-857D03F65844}" dt="2021-11-17T20:30:36.121" v="1840" actId="1076"/>
          <ac:picMkLst>
            <pc:docMk/>
            <pc:sldMk cId="875634218" sldId="352"/>
            <ac:picMk id="4" creationId="{19C59887-6286-D741-BDE2-7D727D95F64D}"/>
          </ac:picMkLst>
        </pc:picChg>
      </pc:sldChg>
      <pc:sldChg chg="addSp modSp new mod">
        <pc:chgData name="Vitaly Druker" userId="2c9e1fe4-d3d1-4b04-a99a-cb29bc2e442f" providerId="ADAL" clId="{2BDF5F94-25E3-9D4C-BAA4-857D03F65844}" dt="2021-11-17T20:37:52.033" v="2166" actId="20577"/>
        <pc:sldMkLst>
          <pc:docMk/>
          <pc:sldMk cId="3595627619" sldId="353"/>
        </pc:sldMkLst>
        <pc:spChg chg="mod">
          <ac:chgData name="Vitaly Druker" userId="2c9e1fe4-d3d1-4b04-a99a-cb29bc2e442f" providerId="ADAL" clId="{2BDF5F94-25E3-9D4C-BAA4-857D03F65844}" dt="2021-11-17T20:33:15.594" v="1884" actId="20577"/>
          <ac:spMkLst>
            <pc:docMk/>
            <pc:sldMk cId="3595627619" sldId="353"/>
            <ac:spMk id="2" creationId="{1C8D9391-7C92-0749-9511-01C19766F006}"/>
          </ac:spMkLst>
        </pc:spChg>
        <pc:spChg chg="mod">
          <ac:chgData name="Vitaly Druker" userId="2c9e1fe4-d3d1-4b04-a99a-cb29bc2e442f" providerId="ADAL" clId="{2BDF5F94-25E3-9D4C-BAA4-857D03F65844}" dt="2021-11-17T20:36:29.856" v="2105" actId="20577"/>
          <ac:spMkLst>
            <pc:docMk/>
            <pc:sldMk cId="3595627619" sldId="353"/>
            <ac:spMk id="3" creationId="{2BC30C4C-1C95-CB4D-9CFC-40441475DB42}"/>
          </ac:spMkLst>
        </pc:spChg>
        <pc:spChg chg="add mod">
          <ac:chgData name="Vitaly Druker" userId="2c9e1fe4-d3d1-4b04-a99a-cb29bc2e442f" providerId="ADAL" clId="{2BDF5F94-25E3-9D4C-BAA4-857D03F65844}" dt="2021-11-17T20:37:52.033" v="2166" actId="20577"/>
          <ac:spMkLst>
            <pc:docMk/>
            <pc:sldMk cId="3595627619" sldId="353"/>
            <ac:spMk id="7" creationId="{51E7E188-85E6-474F-A349-22FEADD77DBF}"/>
          </ac:spMkLst>
        </pc:spChg>
        <pc:picChg chg="add mod">
          <ac:chgData name="Vitaly Druker" userId="2c9e1fe4-d3d1-4b04-a99a-cb29bc2e442f" providerId="ADAL" clId="{2BDF5F94-25E3-9D4C-BAA4-857D03F65844}" dt="2021-11-17T20:34:33.855" v="2025" actId="1076"/>
          <ac:picMkLst>
            <pc:docMk/>
            <pc:sldMk cId="3595627619" sldId="353"/>
            <ac:picMk id="4" creationId="{4A6656DE-FD07-6A4C-8380-C068C89D7CCC}"/>
          </ac:picMkLst>
        </pc:picChg>
        <pc:picChg chg="add mod">
          <ac:chgData name="Vitaly Druker" userId="2c9e1fe4-d3d1-4b04-a99a-cb29bc2e442f" providerId="ADAL" clId="{2BDF5F94-25E3-9D4C-BAA4-857D03F65844}" dt="2021-11-17T20:34:36.962" v="2027" actId="1076"/>
          <ac:picMkLst>
            <pc:docMk/>
            <pc:sldMk cId="3595627619" sldId="353"/>
            <ac:picMk id="5" creationId="{62D70C2A-E9B5-7A47-9C7D-D7B164ED448E}"/>
          </ac:picMkLst>
        </pc:picChg>
        <pc:picChg chg="add mod">
          <ac:chgData name="Vitaly Druker" userId="2c9e1fe4-d3d1-4b04-a99a-cb29bc2e442f" providerId="ADAL" clId="{2BDF5F94-25E3-9D4C-BAA4-857D03F65844}" dt="2021-11-17T20:36:38.937" v="2107" actId="1076"/>
          <ac:picMkLst>
            <pc:docMk/>
            <pc:sldMk cId="3595627619" sldId="353"/>
            <ac:picMk id="6" creationId="{D7711B42-682B-1B45-8424-CA44D052A722}"/>
          </ac:picMkLst>
        </pc:picChg>
      </pc:sldChg>
      <pc:sldChg chg="addSp delSp modSp new mod">
        <pc:chgData name="Vitaly Druker" userId="2c9e1fe4-d3d1-4b04-a99a-cb29bc2e442f" providerId="ADAL" clId="{2BDF5F94-25E3-9D4C-BAA4-857D03F65844}" dt="2021-11-17T20:39:31.754" v="2264" actId="20577"/>
        <pc:sldMkLst>
          <pc:docMk/>
          <pc:sldMk cId="732561591" sldId="354"/>
        </pc:sldMkLst>
        <pc:spChg chg="mod">
          <ac:chgData name="Vitaly Druker" userId="2c9e1fe4-d3d1-4b04-a99a-cb29bc2e442f" providerId="ADAL" clId="{2BDF5F94-25E3-9D4C-BAA4-857D03F65844}" dt="2021-11-17T20:38:33.618" v="2189" actId="20577"/>
          <ac:spMkLst>
            <pc:docMk/>
            <pc:sldMk cId="732561591" sldId="354"/>
            <ac:spMk id="2" creationId="{7EA68C4A-64F3-CE4B-8F8E-A0058B145902}"/>
          </ac:spMkLst>
        </pc:spChg>
        <pc:spChg chg="del">
          <ac:chgData name="Vitaly Druker" userId="2c9e1fe4-d3d1-4b04-a99a-cb29bc2e442f" providerId="ADAL" clId="{2BDF5F94-25E3-9D4C-BAA4-857D03F65844}" dt="2021-11-17T20:38:52.447" v="2190"/>
          <ac:spMkLst>
            <pc:docMk/>
            <pc:sldMk cId="732561591" sldId="354"/>
            <ac:spMk id="3" creationId="{2910F186-15EB-9C47-BBB4-2C8974941D40}"/>
          </ac:spMkLst>
        </pc:spChg>
        <pc:spChg chg="add mod">
          <ac:chgData name="Vitaly Druker" userId="2c9e1fe4-d3d1-4b04-a99a-cb29bc2e442f" providerId="ADAL" clId="{2BDF5F94-25E3-9D4C-BAA4-857D03F65844}" dt="2021-11-17T20:39:31.754" v="2264" actId="20577"/>
          <ac:spMkLst>
            <pc:docMk/>
            <pc:sldMk cId="732561591" sldId="354"/>
            <ac:spMk id="5" creationId="{83730232-B43D-FD4F-AF7C-73E9A152F512}"/>
          </ac:spMkLst>
        </pc:spChg>
        <pc:picChg chg="add mod">
          <ac:chgData name="Vitaly Druker" userId="2c9e1fe4-d3d1-4b04-a99a-cb29bc2e442f" providerId="ADAL" clId="{2BDF5F94-25E3-9D4C-BAA4-857D03F65844}" dt="2021-11-17T20:38:52.447" v="2190"/>
          <ac:picMkLst>
            <pc:docMk/>
            <pc:sldMk cId="732561591" sldId="354"/>
            <ac:picMk id="4" creationId="{D38D195B-EB98-604B-80B3-396865280CF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46477-8831-DF47-BC3A-B65F1FA8D045}" type="datetimeFigureOut">
              <a:rPr lang="en-US" smtClean="0"/>
              <a:t>12/2/21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38733-7AED-8B42-A60E-276032214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08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38733-7AED-8B42-A60E-276032214E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7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94288-9CB7-9944-8400-F14A4CE41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861D4-2FF4-CB47-B23E-82DF46B88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A7F5-52F8-2941-B947-8E2A8CCD8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7B11A-8F0A-0B40-88F1-21329EE52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DB5F-EC4B-8C4E-A7B5-AD729CB26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5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CDE26-9846-4349-8D19-DE049DEF8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0444B-1C4D-7C4E-B01C-CB1EE98DA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D44A7-2A48-D542-909F-57EE2E04E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4E453-4B23-B94F-A056-738178CC1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C4CB7-7965-004B-8426-7C2741BE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A39E7B-BA0F-FA4E-8C47-64B79AA6A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613F3-9447-4448-99A7-918BF9125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9F6B0-035A-184C-B063-BF62635DB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A790D-FE01-EA40-A426-03F6A8370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5B308-83B0-6643-9C56-FE8D8B2B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4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80352-AA51-8E4D-AF1C-A22A292E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8D28F-B6AF-A14B-B74F-0A4FB247B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AB68B-9AD7-E74A-A932-031A4085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87BDB-A87B-1342-A288-B5F30A4BA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E764B-9B2D-E645-A4F0-920DBF41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34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88C1-2544-D345-9C8C-84F0D0E15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B43C0-1BDC-C04C-98FE-3116BEB43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4DB76-2149-6B47-B470-E60A9BDC8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B70A9-25A8-934C-A60C-695C1F870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0925A-C0F5-0349-9530-BB12F099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1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A0DFE-B429-4E43-B0FB-97BB5079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EFC5F-5410-2C49-8DD3-A2A3743FD2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DC8BD-FFB4-E349-8118-92EB12CD1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A0EB4-C863-134C-A5EF-9320977F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B10F7-B79E-6449-BF2D-C778D0F3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B4D0-C126-7441-8EFB-DCC82F51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57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C1398-BDD4-9C4E-A171-F55BEB6C5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9F5C1-B073-8448-922C-0735A0A56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748CD-C486-164E-8C90-760FC5AD5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17594A-DEB2-E04E-B085-822FF3360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5C2768-7484-804E-9088-5A1DA441D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AE8086-F5A4-DC47-854E-C64C00828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12/2/21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9FC860-F2CE-6E41-8119-A13B4B454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38935-CCD6-FE49-AA47-29F89AEF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8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CFE7C-AC6C-7640-8F2F-DDB3F530D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354796-FE21-7545-A008-4B270AEE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12/2/21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CE3A5E-CCEF-D045-AA3F-5817D1BC3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D7C5D-22E3-5249-B7BA-38E0DF90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23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2DD97F-30C2-9945-A930-E7FFBE26E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12/2/21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A724A0-E2BC-4142-B0E5-94A135C42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3589E-C210-3949-B00E-FB88C2646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8AACA-4843-E54A-A3B8-FD1AA873E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2D75A-3FF1-454C-8F46-9868861BC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C03F2-98AD-A647-B300-09709E46C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BFAF0-7AD2-8A47-A966-49E0E90C5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AF993-F38C-3849-A0A9-5679C7C5E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6266D-08D8-3F4B-8994-E2EBB5C89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4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B4015-FA45-7A4D-A154-1B3A5651B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A3ABAE-9CA3-0342-9BF9-37F97B450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D6BAF-27E8-F546-8D93-20654886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EA467-E4BB-D740-9BFB-65AE6D840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C2477-B3EB-B341-8A41-6B1F492F1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5BB4E-E359-4E4F-8B72-F8B4C383F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3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E156C-3AAC-D94D-A9E8-13FEEA336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815BF-127B-CD4B-9B6A-664290D6F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858ED-3DAA-024A-8AC0-38EB0B0BC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F6D3A-DF67-F84B-9597-C40502329EC7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3B4F5-D256-5541-B664-F88208335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74B85-F57F-6A4D-B6A2-37DCAA408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0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305D6-E6C3-294B-A26D-F4A53D3D1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US" dirty="0"/>
              <a:t>STAT 717: Class 13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BDAB3-35C0-914C-B80C-443635234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8663"/>
            <a:ext cx="9144000" cy="1655762"/>
          </a:xfrm>
        </p:spPr>
        <p:txBody>
          <a:bodyPr/>
          <a:lstStyle/>
          <a:p>
            <a:r>
              <a:rPr lang="en-US"/>
              <a:t>Graphical Procedures</a:t>
            </a:r>
            <a:endParaRPr lang="en-US" dirty="0"/>
          </a:p>
          <a:p>
            <a:r>
              <a:rPr lang="en-US" dirty="0"/>
              <a:t>Vitaly Druker</a:t>
            </a:r>
          </a:p>
          <a:p>
            <a:r>
              <a:rPr lang="en-US" dirty="0"/>
              <a:t>December 2</a:t>
            </a:r>
            <a:r>
              <a:rPr lang="en-US" baseline="30000" dirty="0"/>
              <a:t>nd</a:t>
            </a:r>
            <a:r>
              <a:rPr lang="en-US" dirty="0"/>
              <a:t>, 2021</a:t>
            </a:r>
          </a:p>
        </p:txBody>
      </p:sp>
    </p:spTree>
    <p:extLst>
      <p:ext uri="{BB962C8B-B14F-4D97-AF65-F5344CB8AC3E}">
        <p14:creationId xmlns:p14="http://schemas.microsoft.com/office/powerpoint/2010/main" val="1189493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404CB-E8CF-7443-A513-EB63159E7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Non-metric multidimensional scaling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B7F8B-92D3-8746-A944-0B9E907D8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97DFA6-8E34-2841-B27E-B44AC56D2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501447" cy="399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987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B72BE-8EB0-754D-9041-2E48D5E58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Correspondence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96F3B-44F2-2646-8E34-360582B85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Graphical technique for representing the information in a two-way contingency table.</a:t>
            </a:r>
          </a:p>
          <a:p>
            <a:r>
              <a:rPr lang="en-US" dirty="0"/>
              <a:t>Goal is to plot a point for each row and a point for each column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F5AB16-0CDC-B440-9F87-85EFAF1D7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990" y="3311040"/>
            <a:ext cx="5314257" cy="277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87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F535-34EB-9B4D-9EDD-2989A9D1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A47B4-3321-5D45-9B4F-44715F1B2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two row points are close together then the profiles of the two rows are similar and similarly to two column points.</a:t>
            </a:r>
          </a:p>
          <a:p>
            <a:r>
              <a:rPr lang="en-US" dirty="0"/>
              <a:t>If a row point is close to a column point then that combination occurs more often than chance expects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581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1ABF7-ACC1-F24A-84A5-3178CEFD4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and Column Profiles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F1EA0-8C2B-F946-A0E1-DF853B4D3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DA9747-6E08-CE42-927F-42D9F8964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3987800" cy="1028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9F1597-430E-1740-821E-6928E3338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609" y="2608561"/>
            <a:ext cx="7781174" cy="370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78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90FF8-1D9F-6049-8931-351651C1C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sums/column sums</a:t>
            </a:r>
            <a:br>
              <a:rPr lang="en-US" dirty="0"/>
            </a:br>
            <a:r>
              <a:rPr lang="en-US" dirty="0"/>
              <a:t>row/column masses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FCB310-78AA-1F4C-B4BE-1D7ABCC76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2664" y="1690688"/>
            <a:ext cx="8978900" cy="876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6070FF-7ED7-3C47-99C7-6825924D8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664" y="2686051"/>
            <a:ext cx="9042400" cy="660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2CE0DC-7196-2941-AB43-D90F019F314D}"/>
              </a:ext>
            </a:extLst>
          </p:cNvPr>
          <p:cNvSpPr txBox="1"/>
          <p:nvPr/>
        </p:nvSpPr>
        <p:spPr>
          <a:xfrm>
            <a:off x="1222664" y="3346451"/>
            <a:ext cx="3145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Remember – r is an a x 1 matrix</a:t>
            </a:r>
          </a:p>
          <a:p>
            <a:r>
              <a:rPr lang="en-US" dirty="0"/>
              <a:t>c’ is an 1 x b matrix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79F3BA-3AFA-8B48-A4FB-7F7107FBA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6866" y="3992782"/>
            <a:ext cx="5694334" cy="246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31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8E891-C24E-0840-9905-7A4361CD4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each row and column of P to a profile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8E7F21F-C615-CC45-8E5A-53C2BED890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2558" y="4518982"/>
            <a:ext cx="3985260" cy="13589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839F66-563B-8042-9E8F-CFB32AFFC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8" y="1917916"/>
            <a:ext cx="5677359" cy="22309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5E2CB2-D09E-B646-8E80-481A04029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518982"/>
            <a:ext cx="3817966" cy="13301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15ED4A-3F92-5F4F-BA59-08C3B5D3EB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1658" y="1965743"/>
            <a:ext cx="6266914" cy="213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611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00487-7E73-CC42-8C97-BF9E1AA12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Independence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54EC62-A41C-8C43-90C9-9FDA070BB1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2509" y="1690688"/>
            <a:ext cx="5080000" cy="1549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A18BE2-195A-BC46-BFB8-EB21F8763276}"/>
              </a:ext>
            </a:extLst>
          </p:cNvPr>
          <p:cNvSpPr txBox="1"/>
          <p:nvPr/>
        </p:nvSpPr>
        <p:spPr>
          <a:xfrm>
            <a:off x="1562793" y="3732415"/>
            <a:ext cx="6980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chi-square id random variable with (a-1)(b-1) degrees of freedom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AB8D5D-3E42-674E-9BBF-7A55DAA28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4140200"/>
            <a:ext cx="117348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61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32456-F4BA-294C-902D-ED141AA9C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Coordinates for Plotting Row and Column Profiles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091BB0-37BF-6140-B9CF-9FCE1C5E9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949" y="2276634"/>
            <a:ext cx="4775200" cy="889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8363FD-816A-8B46-A9B4-EBC47FC64F66}"/>
              </a:ext>
            </a:extLst>
          </p:cNvPr>
          <p:cNvSpPr txBox="1"/>
          <p:nvPr/>
        </p:nvSpPr>
        <p:spPr>
          <a:xfrm>
            <a:off x="1130531" y="1928553"/>
            <a:ext cx="1126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Scale P-</a:t>
            </a:r>
            <a:r>
              <a:rPr lang="en-US" dirty="0" err="1"/>
              <a:t>rc</a:t>
            </a:r>
            <a:r>
              <a:rPr lang="en-US" dirty="0"/>
              <a:t>’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331037-7908-774B-B97A-8D635300B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9" y="3231530"/>
            <a:ext cx="12192000" cy="17914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9FF12A-1BE1-1C44-B41B-7FD0606961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137" y="5053532"/>
            <a:ext cx="2755900" cy="876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A79859-456F-EC4A-B1F9-4807DAC1FB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5487" y="5885700"/>
            <a:ext cx="2489200" cy="825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0E0F9E-1348-6B47-8ACD-223CC644EC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1953" y="5455400"/>
            <a:ext cx="42164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188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7A97B-126C-E34D-BD80-CDF925213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C6795-A925-6C4E-A014-031B07B6A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9D592C-FD98-254A-905A-07FEB1423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768" y="0"/>
            <a:ext cx="102004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95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4768-6D55-814F-8874-1FCBD0357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BiPlots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142FC-16D5-CF45-858B-51D41105D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Shows a representation for each row and each column</a:t>
            </a:r>
          </a:p>
          <a:p>
            <a:r>
              <a:rPr lang="en-US" dirty="0"/>
              <a:t>When p = 2 then a scatterplot works</a:t>
            </a:r>
          </a:p>
          <a:p>
            <a:pPr lvl="1"/>
            <a:r>
              <a:rPr lang="en-US" dirty="0"/>
              <a:t>Each row is represented by a point and the two axes represent the variables</a:t>
            </a:r>
          </a:p>
          <a:p>
            <a:r>
              <a:rPr lang="en-US" dirty="0"/>
              <a:t>When p &gt; 2 then use PCA/SVD</a:t>
            </a:r>
          </a:p>
        </p:txBody>
      </p:sp>
    </p:spTree>
    <p:extLst>
      <p:ext uri="{BB962C8B-B14F-4D97-AF65-F5344CB8AC3E}">
        <p14:creationId xmlns:p14="http://schemas.microsoft.com/office/powerpoint/2010/main" val="143120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10C48-98F0-7F4E-8982-E5F43AE4B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9CBC7-080D-2942-9CAF-7A604AD9C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are designed to reduce dimensionality and portray relationships among observations or variables</a:t>
            </a:r>
          </a:p>
          <a:p>
            <a:endParaRPr lang="en-US" dirty="0"/>
          </a:p>
          <a:p>
            <a:r>
              <a:rPr lang="en-US" dirty="0"/>
              <a:t>Discuss:</a:t>
            </a:r>
          </a:p>
          <a:p>
            <a:pPr lvl="1"/>
            <a:r>
              <a:rPr lang="en-US" dirty="0"/>
              <a:t>Multidimensional Scaling</a:t>
            </a:r>
          </a:p>
          <a:p>
            <a:pPr lvl="1"/>
            <a:r>
              <a:rPr lang="en-US" dirty="0"/>
              <a:t>Correspondence Analysis</a:t>
            </a:r>
          </a:p>
          <a:p>
            <a:pPr lvl="1"/>
            <a:r>
              <a:rPr lang="en-US" dirty="0"/>
              <a:t>Biplots</a:t>
            </a:r>
          </a:p>
        </p:txBody>
      </p:sp>
    </p:spTree>
    <p:extLst>
      <p:ext uri="{BB962C8B-B14F-4D97-AF65-F5344CB8AC3E}">
        <p14:creationId xmlns:p14="http://schemas.microsoft.com/office/powerpoint/2010/main" val="1775987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5FCBE-D002-E049-A29A-8F1ADF61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2563F-A25F-074D-A611-0967D169D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principal components as usual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is a matrix of eigen vectors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D129A8-E7F9-5E49-9505-28FB28C06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584" y="2414212"/>
            <a:ext cx="4841083" cy="2029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A61F0F-C224-5844-B0AA-0F3ED0EA3BDD}"/>
              </a:ext>
            </a:extLst>
          </p:cNvPr>
          <p:cNvSpPr txBox="1"/>
          <p:nvPr/>
        </p:nvSpPr>
        <p:spPr>
          <a:xfrm>
            <a:off x="8354291" y="2951018"/>
            <a:ext cx="3684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contains representation of columns</a:t>
            </a:r>
          </a:p>
          <a:p>
            <a:r>
              <a:rPr lang="en-US" dirty="0"/>
              <a:t>Z contains representation of points</a:t>
            </a:r>
          </a:p>
        </p:txBody>
      </p:sp>
    </p:spTree>
    <p:extLst>
      <p:ext uri="{BB962C8B-B14F-4D97-AF65-F5344CB8AC3E}">
        <p14:creationId xmlns:p14="http://schemas.microsoft.com/office/powerpoint/2010/main" val="911773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9C40-3232-3A48-A225-F6F18879C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do the same thing with SVD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E96406-FC89-CF44-9BF3-DCA04FC72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257" y="1690688"/>
            <a:ext cx="2565400" cy="990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5323C0-EC1B-174C-8E71-79A587E03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828" y="2681288"/>
            <a:ext cx="4165600" cy="901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FD83D1-593D-7E45-A251-073324C32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278" y="3479079"/>
            <a:ext cx="4330700" cy="1879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8A9909-BA61-2B49-95EF-525773D939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354" y="5461231"/>
            <a:ext cx="4648200" cy="939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E53A94-8793-A54B-BC4B-708CD530E9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7345" y="1847706"/>
            <a:ext cx="3556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297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5ABC-FB58-794A-9EA5-A3A92FE15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– Plotting – alternative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DFE4B-499D-3545-B57D-88720C69A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F2DE25-4EBE-B04E-BDE9-ED983507A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90" y="1754708"/>
            <a:ext cx="7262664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3AD893-66E8-B140-8ECA-96A15E8F1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779" y="1761605"/>
            <a:ext cx="3886200" cy="990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5F214F-1541-1945-ADD4-3B0D0BDB458D}"/>
              </a:ext>
            </a:extLst>
          </p:cNvPr>
          <p:cNvSpPr txBox="1"/>
          <p:nvPr/>
        </p:nvSpPr>
        <p:spPr>
          <a:xfrm>
            <a:off x="2053244" y="6525491"/>
            <a:ext cx="5870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show the first two columns of the respective </a:t>
            </a:r>
            <a:r>
              <a:rPr lang="en-US" dirty="0" err="1"/>
              <a:t>matricies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022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8CB63-80DC-8144-9BC6-AE93555F9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Scaling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5B5CF2-1127-B147-A4AF-EC24823F60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Start with distances between pairs of items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These distances are based off of </a:t>
                </a:r>
                <a:r>
                  <a:rPr lang="en-US" i="1" dirty="0"/>
                  <a:t>p</a:t>
                </a:r>
                <a:r>
                  <a:rPr lang="en-US" dirty="0"/>
                  <a:t> columns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r>
                  <a:rPr lang="en-US" dirty="0"/>
                  <a:t>Our goal is to represent these distances using fewer dimensions (e.g. 2) so that we can graph the points and visualize multivariate data in two dimensions.</a:t>
                </a:r>
              </a:p>
              <a:p>
                <a:r>
                  <a:rPr lang="en-US" dirty="0"/>
                  <a:t>We will try to create points such that the new distances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):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5B5CF2-1127-B147-A4AF-EC24823F60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3A41827-4852-FC44-8BFE-50118787A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5889" y="5209309"/>
            <a:ext cx="32766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65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B03D8-EC23-6044-AD5D-E7D3E599F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multidimensional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EFF17-5A8E-1748-AC60-49C0520C5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Metric multidimensional scaling</a:t>
            </a:r>
          </a:p>
          <a:p>
            <a:pPr lvl="1"/>
            <a:r>
              <a:rPr lang="en-US" dirty="0"/>
              <a:t>Raw data or actually computed distances are available</a:t>
            </a:r>
          </a:p>
          <a:p>
            <a:r>
              <a:rPr lang="en-US" dirty="0"/>
              <a:t>Nonmetric</a:t>
            </a:r>
          </a:p>
          <a:p>
            <a:pPr lvl="1"/>
            <a:r>
              <a:rPr lang="en-US" dirty="0"/>
              <a:t>Spatial representation only preserves the </a:t>
            </a:r>
            <a:r>
              <a:rPr lang="en-US" i="1" dirty="0"/>
              <a:t>rank ordering</a:t>
            </a:r>
            <a:r>
              <a:rPr lang="en-US" dirty="0"/>
              <a:t> of the values.</a:t>
            </a:r>
          </a:p>
        </p:txBody>
      </p:sp>
    </p:spTree>
    <p:extLst>
      <p:ext uri="{BB962C8B-B14F-4D97-AF65-F5344CB8AC3E}">
        <p14:creationId xmlns:p14="http://schemas.microsoft.com/office/powerpoint/2010/main" val="2297060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F12CA-152A-8B4D-B1B9-B3C5844B0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Multidimensional Scaling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3B294E-3C5A-AB46-B11B-62C6731A0F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Start with </a:t>
                </a:r>
                <a:r>
                  <a:rPr lang="en-US" i="1" dirty="0"/>
                  <a:t>n x n</a:t>
                </a:r>
                <a:r>
                  <a:rPr lang="en-US" dirty="0"/>
                  <a:t> distance matrix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3B294E-3C5A-AB46-B11B-62C6731A0F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2BD1FD1-5987-1B47-8FB3-D5852620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596" y="2326818"/>
            <a:ext cx="9714807" cy="11021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194D41-5F57-A646-B84D-3E9CAED94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141" y="3429000"/>
            <a:ext cx="9576262" cy="23620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B74757-1C2C-7E4D-82AD-B1C9DEA0C7C9}"/>
              </a:ext>
            </a:extLst>
          </p:cNvPr>
          <p:cNvSpPr txBox="1"/>
          <p:nvPr/>
        </p:nvSpPr>
        <p:spPr>
          <a:xfrm>
            <a:off x="1886989" y="6317673"/>
            <a:ext cx="92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can be shown that there exists a q-dimensional solution if Bb is positive semidefinite of rank q </a:t>
            </a:r>
          </a:p>
        </p:txBody>
      </p:sp>
    </p:spTree>
    <p:extLst>
      <p:ext uri="{BB962C8B-B14F-4D97-AF65-F5344CB8AC3E}">
        <p14:creationId xmlns:p14="http://schemas.microsoft.com/office/powerpoint/2010/main" val="3031884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EAA80-FE11-7A4A-8A12-E08101FA2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Multidimensional Scaling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0550F8-BFEC-A442-A1BE-3A9C4E80DF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9923" y="1457931"/>
            <a:ext cx="7051371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081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7CEC8-E38A-774E-97C4-EF8B3660A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Multidimensional Scaling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1CAD97-DCAB-F146-812A-7A1C759702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853" y="1825625"/>
            <a:ext cx="102802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297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E4DD3-4297-924D-B733-F5D4CB13B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Non-metric multidimensional scaling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98B5D4-2A73-6B49-AADB-AF2CBE3E12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the dissimilarities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cannot be measured by can be ranked</a:t>
                </a:r>
              </a:p>
              <a:p>
                <a:r>
                  <a:rPr lang="en-US" dirty="0"/>
                  <a:t>In nonmetric scaling we look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that are ranked in the same order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98B5D4-2A73-6B49-AADB-AF2CBE3E12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4526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417FD-6F2C-174C-AE5D-E325BF7EF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Non-metric multidimensional scaling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E138C5-A4AF-A949-B1E4-9CB66EE269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509" y="1690688"/>
            <a:ext cx="10515600" cy="259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334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41440</TotalTime>
  <Words>436</Words>
  <Application>Microsoft Macintosh PowerPoint</Application>
  <PresentationFormat>Widescreen</PresentationFormat>
  <Paragraphs>65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STAT 717: Class 13</vt:lpstr>
      <vt:lpstr>Introduction</vt:lpstr>
      <vt:lpstr>Multidimensional Scaling</vt:lpstr>
      <vt:lpstr>Types of multidimensional scaling</vt:lpstr>
      <vt:lpstr>Metric Multidimensional Scaling</vt:lpstr>
      <vt:lpstr>Metric Multidimensional Scaling</vt:lpstr>
      <vt:lpstr>Metric Multidimensional Scaling</vt:lpstr>
      <vt:lpstr>Non-metric multidimensional scaling</vt:lpstr>
      <vt:lpstr>Non-metric multidimensional scaling</vt:lpstr>
      <vt:lpstr>Non-metric multidimensional scaling </vt:lpstr>
      <vt:lpstr>Correspondence Analysis</vt:lpstr>
      <vt:lpstr>Introduction continued</vt:lpstr>
      <vt:lpstr>Row and Column Profiles</vt:lpstr>
      <vt:lpstr>Row sums/column sums row/column masses</vt:lpstr>
      <vt:lpstr>Convert each row and column of P to a profile</vt:lpstr>
      <vt:lpstr>Testing Independence</vt:lpstr>
      <vt:lpstr>Coordinates for Plotting Row and Column Profiles</vt:lpstr>
      <vt:lpstr>PowerPoint Presentation</vt:lpstr>
      <vt:lpstr>BiPlots</vt:lpstr>
      <vt:lpstr>Principal Component Plots</vt:lpstr>
      <vt:lpstr>We can do the same thing with SVD</vt:lpstr>
      <vt:lpstr>SVD – Plotting – alternative representations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717: Lecture 1</dc:title>
  <dc:creator>Vitaly Druker</dc:creator>
  <cp:lastModifiedBy>Vitaly Druker</cp:lastModifiedBy>
  <cp:revision>18</cp:revision>
  <dcterms:created xsi:type="dcterms:W3CDTF">2021-08-26T14:30:50Z</dcterms:created>
  <dcterms:modified xsi:type="dcterms:W3CDTF">2021-12-02T16:41:02Z</dcterms:modified>
</cp:coreProperties>
</file>