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6" r:id="rId11"/>
    <p:sldId id="327" r:id="rId12"/>
    <p:sldId id="325" r:id="rId13"/>
    <p:sldId id="328" r:id="rId14"/>
    <p:sldId id="329" r:id="rId15"/>
    <p:sldId id="330" r:id="rId16"/>
    <p:sldId id="332" r:id="rId17"/>
    <p:sldId id="33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1" r:id="rId28"/>
    <p:sldId id="343" r:id="rId29"/>
    <p:sldId id="344" r:id="rId30"/>
    <p:sldId id="345" r:id="rId31"/>
    <p:sldId id="346" r:id="rId32"/>
    <p:sldId id="347" r:id="rId33"/>
    <p:sldId id="3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5"/>
            <p14:sldId id="328"/>
            <p14:sldId id="329"/>
            <p14:sldId id="330"/>
            <p14:sldId id="332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1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5F94-25E3-9D4C-BAA4-857D03F65844}" v="223" dt="2021-11-13T17:53:06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Druker" userId="2c9e1fe4-d3d1-4b04-a99a-cb29bc2e442f" providerId="ADAL" clId="{2BDF5F94-25E3-9D4C-BAA4-857D03F65844}"/>
    <pc:docChg chg="undo custSel addSld modSld modSection">
      <pc:chgData name="Vitaly Druker" userId="2c9e1fe4-d3d1-4b04-a99a-cb29bc2e442f" providerId="ADAL" clId="{2BDF5F94-25E3-9D4C-BAA4-857D03F65844}" dt="2021-11-13T17:55:15.557" v="1546" actId="20577"/>
      <pc:docMkLst>
        <pc:docMk/>
      </pc:docMkLst>
      <pc:sldChg chg="modSp mod">
        <pc:chgData name="Vitaly Druker" userId="2c9e1fe4-d3d1-4b04-a99a-cb29bc2e442f" providerId="ADAL" clId="{2BDF5F94-25E3-9D4C-BAA4-857D03F65844}" dt="2021-11-13T17:29:41.191" v="85" actId="20577"/>
        <pc:sldMkLst>
          <pc:docMk/>
          <pc:sldMk cId="811208899" sldId="341"/>
        </pc:sldMkLst>
        <pc:spChg chg="mod">
          <ac:chgData name="Vitaly Druker" userId="2c9e1fe4-d3d1-4b04-a99a-cb29bc2e442f" providerId="ADAL" clId="{2BDF5F94-25E3-9D4C-BAA4-857D03F65844}" dt="2021-11-13T17:29:41.191" v="85" actId="20577"/>
          <ac:spMkLst>
            <pc:docMk/>
            <pc:sldMk cId="811208899" sldId="341"/>
            <ac:spMk id="3" creationId="{4F8C4C7E-F235-454A-98A4-A020CC06914E}"/>
          </ac:spMkLst>
        </pc:spChg>
      </pc:sldChg>
      <pc:sldChg chg="modSp new mod">
        <pc:chgData name="Vitaly Druker" userId="2c9e1fe4-d3d1-4b04-a99a-cb29bc2e442f" providerId="ADAL" clId="{2BDF5F94-25E3-9D4C-BAA4-857D03F65844}" dt="2021-11-13T17:31:13.046" v="256" actId="20577"/>
        <pc:sldMkLst>
          <pc:docMk/>
          <pc:sldMk cId="2488780473" sldId="343"/>
        </pc:sldMkLst>
        <pc:spChg chg="mod">
          <ac:chgData name="Vitaly Druker" userId="2c9e1fe4-d3d1-4b04-a99a-cb29bc2e442f" providerId="ADAL" clId="{2BDF5F94-25E3-9D4C-BAA4-857D03F65844}" dt="2021-11-13T17:30:30.129" v="184" actId="20577"/>
          <ac:spMkLst>
            <pc:docMk/>
            <pc:sldMk cId="2488780473" sldId="343"/>
            <ac:spMk id="2" creationId="{C78FDD4B-E2D0-2D46-BA71-38551A426D3F}"/>
          </ac:spMkLst>
        </pc:spChg>
        <pc:spChg chg="mod">
          <ac:chgData name="Vitaly Druker" userId="2c9e1fe4-d3d1-4b04-a99a-cb29bc2e442f" providerId="ADAL" clId="{2BDF5F94-25E3-9D4C-BAA4-857D03F65844}" dt="2021-11-13T17:31:13.046" v="256" actId="20577"/>
          <ac:spMkLst>
            <pc:docMk/>
            <pc:sldMk cId="2488780473" sldId="343"/>
            <ac:spMk id="3" creationId="{A81B3A96-337A-5D4F-B8C7-F35F11B279E3}"/>
          </ac:spMkLst>
        </pc:spChg>
      </pc:sldChg>
      <pc:sldChg chg="modSp new mod">
        <pc:chgData name="Vitaly Druker" userId="2c9e1fe4-d3d1-4b04-a99a-cb29bc2e442f" providerId="ADAL" clId="{2BDF5F94-25E3-9D4C-BAA4-857D03F65844}" dt="2021-11-13T17:35:35.580" v="901" actId="20577"/>
        <pc:sldMkLst>
          <pc:docMk/>
          <pc:sldMk cId="2717857072" sldId="344"/>
        </pc:sldMkLst>
        <pc:spChg chg="mod">
          <ac:chgData name="Vitaly Druker" userId="2c9e1fe4-d3d1-4b04-a99a-cb29bc2e442f" providerId="ADAL" clId="{2BDF5F94-25E3-9D4C-BAA4-857D03F65844}" dt="2021-11-13T17:31:25.973" v="272" actId="20577"/>
          <ac:spMkLst>
            <pc:docMk/>
            <pc:sldMk cId="2717857072" sldId="344"/>
            <ac:spMk id="2" creationId="{B1B57341-062F-E24C-85E5-68FB561E8324}"/>
          </ac:spMkLst>
        </pc:spChg>
        <pc:spChg chg="mod">
          <ac:chgData name="Vitaly Druker" userId="2c9e1fe4-d3d1-4b04-a99a-cb29bc2e442f" providerId="ADAL" clId="{2BDF5F94-25E3-9D4C-BAA4-857D03F65844}" dt="2021-11-13T17:35:35.580" v="901" actId="20577"/>
          <ac:spMkLst>
            <pc:docMk/>
            <pc:sldMk cId="2717857072" sldId="344"/>
            <ac:spMk id="3" creationId="{397D4B43-C0A9-664A-ABC3-D6D9BDC27035}"/>
          </ac:spMkLst>
        </pc:spChg>
      </pc:sldChg>
      <pc:sldChg chg="addSp modSp new mod">
        <pc:chgData name="Vitaly Druker" userId="2c9e1fe4-d3d1-4b04-a99a-cb29bc2e442f" providerId="ADAL" clId="{2BDF5F94-25E3-9D4C-BAA4-857D03F65844}" dt="2021-11-13T17:43:21.426" v="911" actId="1076"/>
        <pc:sldMkLst>
          <pc:docMk/>
          <pc:sldMk cId="4002160806" sldId="345"/>
        </pc:sldMkLst>
        <pc:spChg chg="mod">
          <ac:chgData name="Vitaly Druker" userId="2c9e1fe4-d3d1-4b04-a99a-cb29bc2e442f" providerId="ADAL" clId="{2BDF5F94-25E3-9D4C-BAA4-857D03F65844}" dt="2021-11-13T17:42:56.258" v="909" actId="20577"/>
          <ac:spMkLst>
            <pc:docMk/>
            <pc:sldMk cId="4002160806" sldId="345"/>
            <ac:spMk id="2" creationId="{ABC4E520-0465-5E44-853A-835CC8EA2D59}"/>
          </ac:spMkLst>
        </pc:spChg>
        <pc:picChg chg="add mod">
          <ac:chgData name="Vitaly Druker" userId="2c9e1fe4-d3d1-4b04-a99a-cb29bc2e442f" providerId="ADAL" clId="{2BDF5F94-25E3-9D4C-BAA4-857D03F65844}" dt="2021-11-13T17:43:21.426" v="911" actId="1076"/>
          <ac:picMkLst>
            <pc:docMk/>
            <pc:sldMk cId="4002160806" sldId="345"/>
            <ac:picMk id="4" creationId="{A6E60D71-E0F1-5F44-81AD-B94885266C1E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3T17:43:56.281" v="935" actId="20577"/>
        <pc:sldMkLst>
          <pc:docMk/>
          <pc:sldMk cId="2562218366" sldId="346"/>
        </pc:sldMkLst>
        <pc:spChg chg="mod">
          <ac:chgData name="Vitaly Druker" userId="2c9e1fe4-d3d1-4b04-a99a-cb29bc2e442f" providerId="ADAL" clId="{2BDF5F94-25E3-9D4C-BAA4-857D03F65844}" dt="2021-11-13T17:43:56.281" v="935" actId="20577"/>
          <ac:spMkLst>
            <pc:docMk/>
            <pc:sldMk cId="2562218366" sldId="346"/>
            <ac:spMk id="2" creationId="{28240F97-C4B6-534D-AF8D-7893AF027813}"/>
          </ac:spMkLst>
        </pc:spChg>
        <pc:spChg chg="del">
          <ac:chgData name="Vitaly Druker" userId="2c9e1fe4-d3d1-4b04-a99a-cb29bc2e442f" providerId="ADAL" clId="{2BDF5F94-25E3-9D4C-BAA4-857D03F65844}" dt="2021-11-13T17:43:34.409" v="913"/>
          <ac:spMkLst>
            <pc:docMk/>
            <pc:sldMk cId="2562218366" sldId="346"/>
            <ac:spMk id="3" creationId="{ED70E94B-4979-D440-AB9F-8367A8BB5125}"/>
          </ac:spMkLst>
        </pc:spChg>
        <pc:picChg chg="add mod">
          <ac:chgData name="Vitaly Druker" userId="2c9e1fe4-d3d1-4b04-a99a-cb29bc2e442f" providerId="ADAL" clId="{2BDF5F94-25E3-9D4C-BAA4-857D03F65844}" dt="2021-11-13T17:43:34.409" v="913"/>
          <ac:picMkLst>
            <pc:docMk/>
            <pc:sldMk cId="2562218366" sldId="346"/>
            <ac:picMk id="4" creationId="{15C5830C-66A7-7D43-AA59-CA38B2219643}"/>
          </ac:picMkLst>
        </pc:picChg>
      </pc:sldChg>
      <pc:sldChg chg="addSp modSp new mod">
        <pc:chgData name="Vitaly Druker" userId="2c9e1fe4-d3d1-4b04-a99a-cb29bc2e442f" providerId="ADAL" clId="{2BDF5F94-25E3-9D4C-BAA4-857D03F65844}" dt="2021-11-13T17:47:40.344" v="1332" actId="1076"/>
        <pc:sldMkLst>
          <pc:docMk/>
          <pc:sldMk cId="1288377899" sldId="347"/>
        </pc:sldMkLst>
        <pc:spChg chg="mod">
          <ac:chgData name="Vitaly Druker" userId="2c9e1fe4-d3d1-4b04-a99a-cb29bc2e442f" providerId="ADAL" clId="{2BDF5F94-25E3-9D4C-BAA4-857D03F65844}" dt="2021-11-13T17:44:10.868" v="960" actId="20577"/>
          <ac:spMkLst>
            <pc:docMk/>
            <pc:sldMk cId="1288377899" sldId="347"/>
            <ac:spMk id="2" creationId="{35D204E8-8301-3848-8F7E-A9928C0C158A}"/>
          </ac:spMkLst>
        </pc:spChg>
        <pc:spChg chg="mod">
          <ac:chgData name="Vitaly Druker" userId="2c9e1fe4-d3d1-4b04-a99a-cb29bc2e442f" providerId="ADAL" clId="{2BDF5F94-25E3-9D4C-BAA4-857D03F65844}" dt="2021-11-13T17:46:26.602" v="1329" actId="20577"/>
          <ac:spMkLst>
            <pc:docMk/>
            <pc:sldMk cId="1288377899" sldId="347"/>
            <ac:spMk id="3" creationId="{55E36D2D-C323-614C-A3FC-75BA33B20D6A}"/>
          </ac:spMkLst>
        </pc:spChg>
        <pc:picChg chg="add mod">
          <ac:chgData name="Vitaly Druker" userId="2c9e1fe4-d3d1-4b04-a99a-cb29bc2e442f" providerId="ADAL" clId="{2BDF5F94-25E3-9D4C-BAA4-857D03F65844}" dt="2021-11-13T17:47:40.344" v="1332" actId="1076"/>
          <ac:picMkLst>
            <pc:docMk/>
            <pc:sldMk cId="1288377899" sldId="347"/>
            <ac:picMk id="4" creationId="{7EDDF789-A451-3543-8739-C92613483424}"/>
          </ac:picMkLst>
        </pc:picChg>
      </pc:sldChg>
      <pc:sldChg chg="addSp delSp modSp new mod">
        <pc:chgData name="Vitaly Druker" userId="2c9e1fe4-d3d1-4b04-a99a-cb29bc2e442f" providerId="ADAL" clId="{2BDF5F94-25E3-9D4C-BAA4-857D03F65844}" dt="2021-11-13T17:55:15.557" v="1546" actId="20577"/>
        <pc:sldMkLst>
          <pc:docMk/>
          <pc:sldMk cId="1386473239" sldId="348"/>
        </pc:sldMkLst>
        <pc:spChg chg="mod">
          <ac:chgData name="Vitaly Druker" userId="2c9e1fe4-d3d1-4b04-a99a-cb29bc2e442f" providerId="ADAL" clId="{2BDF5F94-25E3-9D4C-BAA4-857D03F65844}" dt="2021-11-13T17:55:15.557" v="1546" actId="20577"/>
          <ac:spMkLst>
            <pc:docMk/>
            <pc:sldMk cId="1386473239" sldId="348"/>
            <ac:spMk id="2" creationId="{48B21192-178C-F048-BD15-45187185D070}"/>
          </ac:spMkLst>
        </pc:spChg>
        <pc:spChg chg="del">
          <ac:chgData name="Vitaly Druker" userId="2c9e1fe4-d3d1-4b04-a99a-cb29bc2e442f" providerId="ADAL" clId="{2BDF5F94-25E3-9D4C-BAA4-857D03F65844}" dt="2021-11-13T17:51:02.975" v="1377" actId="478"/>
          <ac:spMkLst>
            <pc:docMk/>
            <pc:sldMk cId="1386473239" sldId="348"/>
            <ac:spMk id="3" creationId="{597DF99E-69ED-DA4B-86AF-32498F86B9F4}"/>
          </ac:spMkLst>
        </pc:spChg>
        <pc:spChg chg="add mod">
          <ac:chgData name="Vitaly Druker" userId="2c9e1fe4-d3d1-4b04-a99a-cb29bc2e442f" providerId="ADAL" clId="{2BDF5F94-25E3-9D4C-BAA4-857D03F65844}" dt="2021-11-13T17:52:26.149" v="1426" actId="1076"/>
          <ac:spMkLst>
            <pc:docMk/>
            <pc:sldMk cId="1386473239" sldId="348"/>
            <ac:spMk id="9" creationId="{68DC0BEA-4040-6F47-90DD-5C2C4C5897F2}"/>
          </ac:spMkLst>
        </pc:spChg>
        <pc:spChg chg="add mod">
          <ac:chgData name="Vitaly Druker" userId="2c9e1fe4-d3d1-4b04-a99a-cb29bc2e442f" providerId="ADAL" clId="{2BDF5F94-25E3-9D4C-BAA4-857D03F65844}" dt="2021-11-13T17:52:40.430" v="1455" actId="20577"/>
          <ac:spMkLst>
            <pc:docMk/>
            <pc:sldMk cId="1386473239" sldId="348"/>
            <ac:spMk id="10" creationId="{147D6A5E-0925-D349-BFD4-E1E385A37C62}"/>
          </ac:spMkLst>
        </pc:spChg>
        <pc:spChg chg="add mod">
          <ac:chgData name="Vitaly Druker" userId="2c9e1fe4-d3d1-4b04-a99a-cb29bc2e442f" providerId="ADAL" clId="{2BDF5F94-25E3-9D4C-BAA4-857D03F65844}" dt="2021-11-13T17:53:02.234" v="1492" actId="20577"/>
          <ac:spMkLst>
            <pc:docMk/>
            <pc:sldMk cId="1386473239" sldId="348"/>
            <ac:spMk id="11" creationId="{226D28BC-CC46-B84F-9145-0F3DEDFF4A7D}"/>
          </ac:spMkLst>
        </pc:spChg>
        <pc:spChg chg="add mod">
          <ac:chgData name="Vitaly Druker" userId="2c9e1fe4-d3d1-4b04-a99a-cb29bc2e442f" providerId="ADAL" clId="{2BDF5F94-25E3-9D4C-BAA4-857D03F65844}" dt="2021-11-13T17:53:50.762" v="1542" actId="20577"/>
          <ac:spMkLst>
            <pc:docMk/>
            <pc:sldMk cId="1386473239" sldId="348"/>
            <ac:spMk id="12" creationId="{9A21D01E-A2B1-364D-9A92-E88AAC98CFAC}"/>
          </ac:spMkLst>
        </pc:spChg>
        <pc:picChg chg="add del mod">
          <ac:chgData name="Vitaly Druker" userId="2c9e1fe4-d3d1-4b04-a99a-cb29bc2e442f" providerId="ADAL" clId="{2BDF5F94-25E3-9D4C-BAA4-857D03F65844}" dt="2021-11-13T17:50:29.839" v="1371" actId="478"/>
          <ac:picMkLst>
            <pc:docMk/>
            <pc:sldMk cId="1386473239" sldId="348"/>
            <ac:picMk id="4" creationId="{C050DB4F-2189-2B47-961D-7953C2950BD4}"/>
          </ac:picMkLst>
        </pc:picChg>
        <pc:picChg chg="add mod">
          <ac:chgData name="Vitaly Druker" userId="2c9e1fe4-d3d1-4b04-a99a-cb29bc2e442f" providerId="ADAL" clId="{2BDF5F94-25E3-9D4C-BAA4-857D03F65844}" dt="2021-11-13T17:51:28.035" v="1384" actId="1076"/>
          <ac:picMkLst>
            <pc:docMk/>
            <pc:sldMk cId="1386473239" sldId="348"/>
            <ac:picMk id="5" creationId="{AA8A8AC2-D0F0-484D-883F-EF13F5B86D60}"/>
          </ac:picMkLst>
        </pc:picChg>
        <pc:picChg chg="add mod">
          <ac:chgData name="Vitaly Druker" userId="2c9e1fe4-d3d1-4b04-a99a-cb29bc2e442f" providerId="ADAL" clId="{2BDF5F94-25E3-9D4C-BAA4-857D03F65844}" dt="2021-11-13T17:51:49.071" v="1391" actId="1076"/>
          <ac:picMkLst>
            <pc:docMk/>
            <pc:sldMk cId="1386473239" sldId="348"/>
            <ac:picMk id="6" creationId="{306D44C1-B292-E44D-8ACD-C594C3B8F8A8}"/>
          </ac:picMkLst>
        </pc:picChg>
        <pc:picChg chg="add mod">
          <ac:chgData name="Vitaly Druker" userId="2c9e1fe4-d3d1-4b04-a99a-cb29bc2e442f" providerId="ADAL" clId="{2BDF5F94-25E3-9D4C-BAA4-857D03F65844}" dt="2021-11-13T17:51:29.122" v="1385" actId="1076"/>
          <ac:picMkLst>
            <pc:docMk/>
            <pc:sldMk cId="1386473239" sldId="348"/>
            <ac:picMk id="7" creationId="{829D6359-C289-A84E-A065-B0268480196D}"/>
          </ac:picMkLst>
        </pc:picChg>
        <pc:picChg chg="add mod">
          <ac:chgData name="Vitaly Druker" userId="2c9e1fe4-d3d1-4b04-a99a-cb29bc2e442f" providerId="ADAL" clId="{2BDF5F94-25E3-9D4C-BAA4-857D03F65844}" dt="2021-11-13T17:51:51.262" v="1392" actId="1076"/>
          <ac:picMkLst>
            <pc:docMk/>
            <pc:sldMk cId="1386473239" sldId="348"/>
            <ac:picMk id="8" creationId="{3CD96FE7-EA99-7346-BCAC-0A0311E641C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14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37 16383,'52'0'0,"2"0"0,-37 0 0,11 0 0,-4 0 0,-7 0 0,11-5 0,-4 4 0,-7-4 0,11 5 0,-18 0 0,9 0 0,5 0 0,-7 0 0,11 0 0,-18 0 0,10 0 0,-1 0 0,-3 0 0,15 0 0,-13 0 0,5 0 0,-3 0 0,-10 0 0,10 0 0,-1 0 0,-3 0 0,7 0 0,-13 0 0,9 0 0,5 0 0,-7 0 0,11 0 0,-18 0 0,10 0 0,-1 0 0,11-11 0,5 8 0,-9-9 0,2 12 0,-19 0 0,11 0 0,-1 0 0,22 0 0,-4 12 0,37-9 0,-18 16 0,33-18 0,-34 6 0,8-7 0,-37 0 0,2 0 0,-19 0 0,11 0 0,-1 10 0,-3-8 0,8 8 0,-15-10 0,11 0 0,7 0 0,-3 0 0,0 3 0,-11-2 0,-3 3 0,9-4 0,-2 0 0,6 0 0,-14 0 0,11 0 0,-1 0 0,-3 0 0,8 0 0,-15 0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37.39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51 1 16383,'98'17'0,"-14"4"0,-18-19 0,7 21 0,-17-19 0,2 13 0,0-17 0,-32 0 0,8 3 0,-23 8 0,-8-2 0,-3 15 0,-3-8 0,2 3 0,-12 1 0,7-11 0,-14 11 0,8 4 0,-8-6 0,8 1 0,-8-5 0,-3-12 0,5 11 0,-10-12 0,19 3 0,-11-4 0,-4 0 0,7 0 0,-11 0 0,18 0 0,-9 14 0,8-1 0,0 7 0,-3 0 0,6 3 0,-12-4 0,6 17 0,3-17 0,-7 19 0,15-7 0,-12-5 0,2 10 0,7-19 0,-6 7 0,6 4 0,5-11 0,-15 8 0,9-5 0,-4 5 0,-3-7 0,12 10 0,-7-17 0,4 9 0,4-1 0,-1-3 0,18 7 0,-9-13 0,7 10 0,-14-1 0,-4-3 0,3 7 0,-12-12 0,11 9 0,23-9 0,4-1 0,20-6 0,-22-4 0,-3 0 0,-10 0 0,10 0 0,-15 22 0,5 1 0,-10 22 0,0-20 0,0 12 0,-10-20 0,2 21 0,-3-21 0,-4 11 0,13-19 0,-14 19 0,15-10 0,-5 5 0,6-3 0,-9-9 0,6 9 0,3 0 0,6-4 0,14-2 0,-8 7 0,16-4 0,-17 7 0,16-2 0,-19 1 0,3-5 0,-5 18 0,-6-19 0,0 7 0,-6 4 0,-7-3 0,4 7 0,-3-9 0,7-3 0,4-10 0,-4 9 0,-4 0 0,7-2 0,-8 6 0,7-13 0,2 9 0,-12-8 0,10 9 0,-12 5 0,4-7 0,-2 11 0,-19-1 0,11 4 0,-21-1 0,21-2 0,2-17 0,5 8 0,8-14 0,10 19 0,-4-17 0,14 19 0,-14-4 0,0 9 0,-12 8 0,4-1 0,-6 1 0,9-1 0,-5-12 0,8 1 0,-8-3 0,10-7 0,0 10 0,10-18 0,-3 10 0,21-7 0,-9 8 0,4-10 0,-3 0 0,-14 2 0,7-7 0,-3 13 0,-4-9 0,4 10 0,-10 3 0,0-5 0,0 10 0,0-5 0,0-5 0,0 10 0,0-5 0,0-5 0,0 10 0,0-19 0,0 19 0,0-11 0,0 7 0,0-4 0,0-11 0,0 11 0,0 4 0,6 7 0,4-4 0,3 1 0,10-3 0,-12-8 0,11 11 0,-12-18 0,0 9 0,-6 0 0,-4 12 0,0 4 0,-6 4 0,-20 16 0,2-11 0,-8 2 0,9-21 0,16 3 0,-7-9 0,13 18 0,-4-19 0,5 18 0,0-19 0,0 7 0,0-4 0,0-11 0,5 11 0,5-10 0,-2 11 0,5-11 0,-13 10 0,4 4 0,-4-7 0,0 11 0,0-5 0,0-5 0,-5 10 0,-8-5 0,6-5 0,-5 10 0,12-19 0,0 11 0,0-1 0,0-3 0,0 8 0,0-1 0,0-5 0,0 10 0,12-5 0,-9 9 0,12-7 0,-14 3 0,2-18 0,-3 18 0,0-3 0,0 7 0,-5 5 0,3-5 0,-15 7 0,7 11 0,-4-7 0,7-1 0,-5-5 0,9-19 0,-8 18 0,11-19 0,0 21 0,0-21 0,0 11 0,0-18 0,9 10 0,-7-2 0,8-1 0,-10 6 0,0-13 0,0 18 0,0-11 0,0 7 0,0-5 0,0 5 0,0-7 0,0 19 0,0-18 0,0 19 0,0-5 0,0 8 0,0-15 0,0 11 0,0-18 0,0 5 0,0-3 0,0 4 0,0-7 0,0 11 0,0-19 0,0 11 0,0 7 0,0 6 0,0 2 0,0 2 0,0-5 0,0 7 0,0 1 0,0-14 0,0 2 0,0-5 0,0-5 0,0 10 0,0-19 0,0 11 0,0-1 0,0-3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42.0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 16383,'56'-12'0,"-3"3"0,10 9 0,-8 0 0,11 12 0,-16-9 0,-18 8 0,5-11 0,-19 0 0,18 0 0,-11 0 0,15 0 0,0 0 0,23 0 0,-32 0 0,52 0 0,-41 0 0,23 0 0,9 0 0,-43 0 0,28 0 0,-10 0 0,-3 0 0,17 0 0,15 10 0,-29-8 0,40 7 0,-47-9 0,0 0 0,-19 0 0,-3 0 0,-14 10 0,17-8 0,-7 8 0,4-10 0,3 0 0,-13 0 0,9 4 0,9-2 0,-4 2 0,17 8 0,-10-9 0,-5 9 0,2-12 0,-19 0 0,11 3 0,-1-15 0,-3 12 0,-2-16 0,3 15 0,-4-3 0,6 4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45.0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0 16383,'65'0'0,"-6"0"0,-19 0 0,0 0 0,-1 0 0,1 0 0,23 0 0,-18 0 0,18 0 0,-23 0 0,10 0 0,-8 6 0,8-4 0,-10 4 0,0-6 0,-1 0 0,1 11 0,0-8 0,-1 15 0,1-17 0,-1 17 0,1-15 0,0 9 0,23-12 0,-18 0 0,4 3 0,-21-2 0,-4 3 0,-6 5 0,10-6 0,-3 6 0,7-9 0,18 7 0,-8 7 0,31-4 0,-17 8 0,10-16 0,-24 5 0,-19-7 0,-3 0 0,-10 0 0,9 0 0,0 0 0,-2 0 0,14 0 0,-13 0 0,5 0 0,-3 0 0,-11 0 0,11 0 0,-1 0 0,-3 0 0,8 0 0,-1 0 0,-5 0 0,10 0 0,-19 0 0,11 0 0,-1 0 0,-3 0 0,8 0 0,-15 0 0,11 0 0,-1 0 0,-3 0 0,8 0 0,-15 0 0,11 0 0,-1 0 0,-3 0 0,7 0 0,-13 0 0,10-4 0,-1 4 0,-7-13 0,5 7 0,-16-14 0,2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49.4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16383,'98'0'0,"-42"0"0,0 0 0,-1-1 0,1 2 0,14 4 0,4 0 0,8-3 0,4-1 0,-16 2 0,2 2 0,-1-2 0,19-3 0,-2 0 0,9 0 0,-8 0 0,-1 0 0,1 14 0,-47-11 0,8 11 0,-19-14 0,-7 0 0,-4 5 0,3-4 0,-5 4 0,18-5 0,-11 12 0,38-9 0,-17 8 0,2-10 0,5-2 0,-2 6 0,3 1 0,30-5 0,1 0 0,-22 5 0,-1-1 0,1-4 0,-8-2 0,-13 1 0,-32 0 0,-12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53.6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16383,'51'34'0,"-3"-14"0,-9-8 0,1-12 0,0 0 0,-1 0 0,-13 0 0,33 0 0,-27 0 0,31 0 0,-13 0 0,15 8 0,2-6 0,22 6 0,5-8 0,-11 0 0,-30 8 0,-2 1 0,15-5 0,0 12 0,7-16 0,-41 4 0,19-3 0,-27 2 0,-7-3 0,11 0 0,-22 10 0,16-8 0,-15 11 0,17-12 0,-5 3 0,-2 5 0,15-7 0,-14 8 0,20-10 0,-6 0 0,7 6 0,1-5 0,-15 5 0,3-6 0,-18 0 0,10 0 0,-14-26 0,3 16 0,-18-17 0,6 14 0,-10 7 0,-2-14 0,-1 14 0,-19-3 0,18 9 0,-11-5 0,19 4 0,-11-4 0,1 5 0,2 0 0,-14-12 0,14 10 0,-7-10 0,4 12 0,11 0 0,-11 0 0,1-4 0,3 3 0,-8-2 0,15 3 0,-11 0 0,1 0 0,6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58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48 16383,'50'35'0,"16"-6"0,28-29 0,-11 0 0,-8-6 0,7 0 0,2 4 0,-1 1 0,-9-4 0,3-2 0,-7 0 0,4-1 0,-2 0 0,24-2 0,0 0 0,-16 1 0,3-1 0,-1 2 0,-5 2 0,-2 1 0,-1 2 0,22 2 0,-7 2 0,-23-1 0,-5 0 0,-4 0 0,-3 0 0,30 0 0,-21 0 0,-24 0 0,1 0 0,-1 0 0,1 0 0,10 0 0,16 0 0,28 0 0,-40 4 0,3 1 0,14-3 0,2-1 0,-9 3 0,3 1 0,21-4 0,5-2 0,5 1 0,-1 0 0,-7 0 0,-1 0 0,7 0 0,-6 0 0,8 0 0,-38 0 0,-1 0 0,24 0 0,-23 0 0,3 0 0,-8-1 0,1 2 0,6 8 0,2 1 0,-1-8 0,0 0 0,0 7 0,0 1 0,9-4 0,0-1 0,-7-4 0,1 0 0,6 5 0,-1-1 0,-7-5 0,-1 0 0,0 0 0,0 0 0,-8 0 0,1 0 0,7 0 0,-4 0 0,14 0 0,15 0 0,-54 0 0,0 0 0,-14 0 0,-10 0 0,10 0 0,-1 0 0,-3 0 0,7 0 0,-13 0 0,9 0 0,0 0 0,-2 0 0,6 9 0,-13-6 0,9 6 0,8-9 0,-2 0 0,16 0 0,-10 0 0,19 0 0,-7 0 0,-1 0 0,-19 0 0,-3 0 0,-11 0 0,11 0 0,-1 4 0,-3-4 0,2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6:03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16383,'95'0'0,"0"7"0,-30-5 0,-9 5 0,18-7 0,-32 0 0,8 0 0,-10 0 0,-1 0 0,1 11 0,-1-8 0,1 9 0,0-6 0,-1-5 0,1 5 0,23-6 0,-18 0 0,29 14 0,-32-10 0,32 10 0,9-14 0,1 0 0,-33 0 0,2 0 0,41 0 0,-38 0 0,-1 0 0,33 0 0,-28 0 0,-4 0 0,-6 0 0,28 0 0,-39 6 0,-13-5 0,2 5 0,-19-6 0,11 0 0,-1 0 0,-3 0 0,16 0 0,-6 0 0,5 9 0,17-6 0,-14 6 0,16-9 0,-18 0 0,5 0 0,-19 0 0,10 0 0,-19 0 0,11 0 0,-1 0 0,-3 0 0,16 0 0,-7 0 0,15 0 0,0 0 0,-1 0 0,-7 0 0,-9 0 0,5 0 0,-10 0 0,5 0 0,-3 0 0,-10 0 0,9 0 0,8 0 0,-2 0 0,2 0 0,-7 0 0,3 0 0,-6 0 0,11 0 0,-18 0 0,10 5 0,-1-4 0,-3 4 0,16-5 0,-15 0 0,21 0 0,-7 0 0,9 0 0,-15 0 0,11 0 0,-10 0 0,5 0 0,17 14 0,-13-11 0,38 12 0,-28-15 0,29 0 0,-9 0 0,2 0 0,22 0 0,-33 0 0,7 0 0,-13 0 0,-8 0 0,31 0 0,-27 0 0,17 0 0,-24 0 0,12 7 0,-9-6 0,8 6 0,-19-7 0,-7 0 0,-4 0 0,-10 10 0,10-8 0,1 8 0,-5-10 0,7 3 0,-13-2 0,10 12 0,-2-11 0,-1 8 0,6-10 0,1 0 0,-7 0 0,11 0 0,-18 0 0,9 0 0,0 0 0,-2 0 0,6 0 0,0-12 0,9 9 0,-6-9 0,10 12 0,-19 0 0,7 0 0,-5 10 0,-9-8 0,10 11 0,-14-2 0,7-2 0,1 1 0,-8 3 0,17-10 0,-8 6 0,2-9 0,6 0 0,-14 0 0,11 0 0,-1 0 0,-3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17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0 290 16383,'74'0'0,"3"-7"0,-19-10 0,2-3 0,-7 4 0,1-2 0,29-17 0,-2 2 0,-31 19 0,-2 2 0,5-6 0,-2 0 0,16 2 0,-2-2 0,-15 3 0,-10-3 0,-9 15 0,7-9 0,-6 12 0,18 15 0,-8-12 0,8 11 0,-19-9 0,-7-4 0,4 4 0,-2 6 0,5-8 0,-7 9 0,-5-12 0,-9 0 0,18 6 0,-11-5 0,7 5 0,-14 4 0,-6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19.1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 16383,'68'17'0,"4"-4"0,-6-13 0,28 0 0,-40 0 0,3 0 0,15 0 0,0 0 0,-13 0 0,-3 0 0,1 0 0,-2 0 0,34 0 0,-33 0 0,-7 0 0,-13 0 0,-18 0 0,5 0 0,-3 0 0,-11 0 0,11 0 0,-1 0 0,-3 0 0,8 0 0,-15 0 0,11-4 0,-1 3 0,-2-12 0,7 11 0,-13-8 0,9 10 0,-1-3 0,-3 2 0,7-3 0,-17-5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22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 16383,'50'16'0,"-2"-3"0,30-13 0,-5 0 0,21 0 0,-5 0 0,-22 0 0,22 0 0,-33 0 0,6 0 0,-22 0 0,-14 0 0,10 0 0,-19 0 0,21 0 0,-21 0 0,19-6 0,-10 5 0,5-5 0,-7 6 0,-4 0 0,-11 0 0,11-10 0,-1 3 0,-3-3 0,8 5 0,-15 5 0,11 0 0,7 15 0,-3-11 0,3 12 0,-7-12 0,-10-3 0,9 4 0,0-5 0,-6 10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4:36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16383,'67'16'0,"6"4"0,-31-18 0,8 17 0,-10-16 0,0 9 0,-9-12 0,-7 0 0,-5 0 0,-9 0 0,10 0 0,7 3 0,-3-2 0,3 3 0,-7-4 0,3 11 0,-5-8 0,10 9 0,-19-12 0,11 0 0,-54-23 0,24 17 0,-36-18 0,26 24 0,10 0 0,-9 0 0,0 0 0,2 0 0,-6-5 0,13 4 0,-9-4 0,0-4 0,2 7 0,-6-8 0,13 10 0,-9 0 0,0 0 0,6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4:49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16383,'48'16'0,"-3"-3"0,-35-13 0,10 0 0,-1 0 0,-3 0 0,7 0 0,-13 0 0,10 5 0,-1-4 0,-3 4 0,7-5 0,-13 0 0,9 0 0,0 0 0,-2 0 0,6 0 0,-13 0 0,9 9 0,0-6 0,-6 10 0,13-13 0,-19 4 0,-43 23 0,24-17 0,-48 18 0,50-15 0,-10-6 0,9 4 0,-9 3 0,11-8 0,-11 5 0,14 2 0,-17-11 0,17 11 0,-8-3 0,1 0 0,10 10 0,-10-11 0,12 11 0,-12-1 0,11-3 0,-7 7 0,9-13 0,-4 10 0,3-1 0,-2-3 0,3 7 0,-10-12 0,8 9 0,-8 0 0,10-4 0,0 8 0,0-15 0,0 11 0,0-1 0,10-6 0,-8 13 0,11-23 0,-3 14 0,-4-3 0,7-8 0,-2 17 0,-2-17 0,11 14 0,-14-11 0,7 2 0,-3 2 0,0-8 0,0 15 0,3-9 0,-10 9 0,6-9 0,-4 8 0,-4 0 0,4-2 0,-5 6 0,0-13 0,0 9 0,0 0 0,0 12 0,0 4 0,0-10 0,0 3 0,0-18 0,0 9 0,0 9 0,0-4 0,0 3 0,0-7 0,0-11 0,0 11 0,0-1 0,0-3 0,0 8 0,0-15 0,0 11 0,0-1 0,0-3 0,-5 7 0,4-13 0,-4 10 0,5-1 0,0-3 0,0 7 0,0-13 0,0 10 0,0-1 0,0-3 0,0 7 0,0-13 0,0 10 0,0-1 0,-9-2 0,6 7 0,-6-14 0,9 10 0,0-1 0,0 11 0,0-9 0,0 7 0,0-18 0,-5 10 0,4-1 0,-4-3 0,5 7 0,0-13 0,0 9 0,-9 0 0,6-2 0,-6 6 0,9-13 0,0 9 0,-4 0 0,3-2 0,-12-3 0,11-1 0,-12 2 0,13 1 0,-4 8 0,5-15 0,0 11 0,-9-1 0,6-3 0,-6 7 0,9-13 0,0 10 0,-4-1 0,3 11 0,-2-9 0,3 7 0,0-4 0,0 7 0,0-5 0,0 10 0,0-11 0,0 7 0,0 5 0,0-19 0,0 10 0,0-5 0,0-5 0,0 10 0,0-5 0,0-5 0,0 18 0,0-19 0,0 21 0,0-21 0,0 11 0,0-18 0,0 9 0,0 5 0,0-7 0,0 11 0,0-18 0,4 10 0,-2 21 0,2-19 0,-4 23 0,0-21 0,0-7 0,0 19 0,0-10 0,10 5 0,-8 7 0,8-21 0,-10 20 0,0-20 0,0 7 0,0-5 0,0 5 0,0-7 0,0 11 0,0-4 0,0-7 0,0 11 0,0-4 0,0-7 0,0 11 0,0-4 0,0 3 0,0-3 0,0 7 0,0-5 0,0 6 0,0-9 0,0-3 0,0-11 0,0 19 0,0-10 0,0 5 0,0 5 0,0-10 0,0 5 0,0-3 0,0 4 0,0-7 0,0 19 0,0-18 0,0 19 0,0-19 0,0 10 0,0-5 0,0 9 0,0-7 0,0 11 0,0-18 0,0 19 0,0-19 0,0 10 0,0-5 0,0 9 0,0-7 0,0 3 0,0-4 0,0-7 0,0 11 0,-12-4 0,9-7 0,-9 11 0,12-18 0,0 9 0,0 5 0,0-7 0,0 19 0,-6-10 0,5 14 0,-5-9 0,6 7 0,0-7 0,0-5 0,0 2 0,-12-5 0,9-5 0,-9 10 0,12-1 0,0 5 0,0 3 0,0 3 0,0-21 0,-5 19 0,3-18 0,-4 19 0,6-5 0,0-7 0,0 12 0,0 11 0,0-2 0,0 17 0,0-13 0,0 16 0,0-25 0,0 42 0,0-51 0,0 41 0,0-31 0,0 8 0,0-10 0,0 0 0,-11-1 0,8-7 0,-9-9 0,12-3 0,0-1 0,0-3 0,0 8 0,0-15 0,0 11 0,0-1 0,0-3 0,-4 8 0,3-15 0,-2 11 0,3 7 0,0-3 0,0 17 0,0-23 0,0 18 0,0-19 0,0 21 0,0-21 0,0 15 0,0-16 0,0 3 0,0 1 0,0-11 0,0 11 0,0-1 0,0-3 0,0 8 0,0-15 0,0 11 0,0-1 0,0-3 0,0 8 0,0-15 0,0 11 0,0-1 0,0-3 0,0 8 0,0-15 0,0 11 0,0-1 0,0-3 0,0 7 0,-10-12 0,8 9 0,-11-9 0,12 9 0,-2-1 0,3-3 0,0 7 0,0-13 0,0 10 0,0-1 0,0-3 0,0 7 0,0-13 0,0 9 0,-10 0 0,8-2 0,-8 6 0,10-13 0,0 9 0,0 0 0,-3-6 0,2 13 0,-3-19 0,4 16 0,0-4 0,4-3 0,6-2 0,17-10 0,6-4 0,10 0 0,-4 0 0,1-6 0,-8 5 0,1-5 0,-17 6 0,-2-10 0,-1 4 0,-11-13 0,8 0 0,-10 2 0,0-6 0,0 13 0,0-17 0,0 1 0,-12-31 0,9 21 0,-9-15 0,12 21 0,0-5 0,0-8 0,0-15 0,0-8 0,0 5 0,0 3 0,12-22 0,-9 30 0,14-31 0,-3 24 0,1 3 0,-1-6 0,5-8 0,-16 24 0,14-13 0,-3 0 0,-6 13 0,4-31 0,-12 31 0,6-31 0,-5 39 0,5-19 0,-6 37 0,12-27 0,-9 31 0,9-24 0,-12 11 0,0 3 0,0-3 0,0 7 0,0 11 0,0-11 0,0-4 0,0 7 0,-12-37 0,9 32 0,-15-33 0,17 20 0,-14 3 0,12-5 0,-6 21 0,9-11 0,-6 2 0,4-27 0,-3 8 0,5-13 0,0-24 0,0 31 0,0-30 0,0 22 0,0 14 0,5-13 0,9-11 0,-6 22 0,4-32 0,-6 36 0,-4 7 0,3-10 0,7 17 0,-3-25 0,4 21 0,-7 5 0,4-11 0,-8 24 0,7-41 0,-9 28 0,4-9 0,-3 9 0,2 3 0,-3-7 0,12-9 0,-9-17 0,15 13 0,-17-24 0,17-15 0,-15 12 0,8-22 0,-5 41 0,-4 17 0,4 3 0,-6 8 0,0-7 0,0-7 0,0 3 0,0-14 0,0 7 0,0-7 0,0-9 0,0 28 0,0-64 0,11 58 0,-8-45 0,16 22 0,-17 4 0,5-8 0,-7 4 0,12 17 0,-9-25 0,8 37 0,-11-33 0,0 35 0,0-16 0,0 19 0,0-2 0,0 11 0,0-3 0,0-4 0,5 6 0,-4-11 0,4 12 0,-5-8 0,0 5 0,0 3 0,0-15 0,0 10 0,0-10 0,0-2 0,0 6 0,0 3 0,0-3 0,0 3 0,0-21 0,0 8 0,0 3 0,0-15 0,-5 27 0,4-37 0,-15 17 0,9 11 0,-6-7 0,10 19 0,-7-8 0,8-7 0,-7-5 0,9-2 0,-4 2 0,3 1 0,-2 11 0,3-6 0,0 3 0,0 9 0,0-7 0,0 4 0,0-20 0,0 1 0,0-10 0,0 10 0,8-38 0,-6 27 0,6-26 0,-8 36 0,0-14 0,0-7 0,0 3 0,0-4 0,0 38 0,0-13 0,0 16 0,0-10 0,0 4 0,0 7 0,0 4 0,0 11 0,0-29 0,0 25 0,0-25 0,-4 32 0,3-7 0,-2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14.1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16383,'61'9'0,"0"10"0,-44-17 0,19 10 0,-18-12 0,19 6 0,5 10 0,24-7 0,-10 11 0,17-19 0,-31 17 0,9-15 0,-20 13 0,-7-14 0,-5 2 0,-13 6 0,-9 9 0,-18-6 0,-6 13 0,-11-23 0,21 6 0,-19-3 0,18-5 0,-5 5 0,-5-6 0,10 0 0,-5 0 0,3 0 0,11 0 0,-11 0 0,1 0 0,3 0 0,-8 0 0,14 10 0,-11-3 0,10 13 0,0-9 0,-3 8 0,12-9 0,-8 10 0,7-1 0,2-3 0,-3 7 0,4-13 0,0 10 0,0-1 0,0-3 0,0 7 0,0-13 0,0 9 0,0 0 0,0-2 0,0 6 0,0-13 0,0 9 0,0 0 0,0-2 0,0 6 0,4-14 0,-3 11 0,2-1 0,-3-2 0,10 6 0,-8-14 0,7 11 0,-9-1 0,0 11 0,0-9 0,0 7 0,0-18 0,0 18 0,0-11 0,0 7 0,0-4 0,0 3 0,0-5 0,0 10 0,0-5 0,-9-4 0,7 17 0,-13-17 0,14 18 0,-4-19 0,-6 18 0,8-19 0,-9 21 0,6-7 0,-5-4 0,3 9 0,-1-17 0,3 19 0,4-21 0,-4 19 0,-3-18 0,7 19 0,-8-19 0,10 10 0,0-19 0,0 11 0,0-1 0,0-3 0,0 7 0,0-13 0,0 10 0,-9-70 0,-12-11 0,8 2 0,2-8 0,0-15 0,1 0 0,4 13 0,3 2 0,2-1 0,2 1 0,-2 4 0,2 7 0,5-4 0,2 7 0,2 4 0,0 18 0,6-20 0,-16 41 0,5-10 0,-4 1 0,4 3 0,-5-7 0,9 12 0,-7-9 0,8 0 0,-4-10 0,-5 9 0,5-15 0,-6 18 0,0-5 0,0 3 0,0 10 0,0-9 0,28 36 0,-11-16 0,14 34 0,-18-25 0,-3 10 0,0-10 0,0 9 0,3-13 0,-11 17 0,11-16 0,-12 16 0,15 0 0,-14-5 0,16 18 0,-16-10 0,3 5 0,-5 7 0,0-21 0,0 11 0,0-4 0,0-7 0,0 19 0,0-18 0,0 19 0,0-19 0,0 18 0,0-19 0,0 7 0,0 4 0,0-3 0,0 7 0,0 5 0,0-19 0,0 18 0,-5-11 0,3 7 0,-4 5 0,6-19 0,-9 10 0,6-5 0,-6-5 0,9 10 0,0-19 0,0 19 0,0-10 0,0 5 0,0-3 0,0-10 0,-5 9 0,4 5 0,-4-7 0,5 11 0,0-18 0,0 18 0,0-11 0,0 7 0,0 4 0,0-11 0,0 7 0,-9-5 0,7-9 0,-8 10 0,10-1 0,0 11 0,0-9 0,0 15 0,0-18 0,0 5 0,-5-3 0,4-11 0,-4 11 0,5 4 0,0-7 0,0 11 0,-9-17 0,7 17 0,-8-9 0,7 4 0,2 5 0,-3-11 0,4 7 0,-9-4 0,6 3 0,-10-5 0,12 27 0,-12-30 0,11 23 0,-7-13 0,5-8 0,3 11 0,-14-4 0,12-7 0,-9 11 0,12-18 0,-5 9 0,4 5 0,-15 7 0,13-5 0,-9 2 0,8-19 0,4 19 0,-4-10 0,-8 19 0,9-5 0,-8 8 0,11-15 0,-6 11 0,4-18 0,-4 19 0,6-19 0,0 10 0,0-19 0,0 19 0,0-7 0,0 9 0,0 3 0,0-15 0,0 18 0,0-10 0,0 5 0,0-7 0,0 4 0,0-3 0,0 7 0,0-9 0,0 5 0,0-10 0,0 5 0,0-3 0,0-11 0,0 11 0,0-1 0,0-3 0,6 16 0,-4-15 0,4 21 0,-6-11 0,0 11 0,0-17 0,0 15 0,9-18 0,-7 19 0,8-5 0,-10-7 0,0 12 0,0-20 0,0 7 0,0 4 0,0-11 0,3 7 0,-2-5 0,3-9 0,-4 10 0,0-1 0,0 11 0,0-9 0,0 7 0,9-18 0,-6 11 0,6-1 0,-9-4 0,0 7 0,0-13 0,4 10 0,-3-1 0,2-3 0,-3 7 0,0-13 0,0 10 0,10-2 0,-8-1 0,7 6 0,-9-13 0,4 9 0,-3 0 0,2-2 0,-3 6 0,0-13 0,0 17 0,0-9 0,0 5 0,10-3 0,-8-10 0,8 10 0,-10-2 0,0-1 0,0 6 0,0 1 0,0-7 0,0 11 0,0-18 0,0 9 0,0 8 0,0-2 0,0 2 0,0-4 0,0-7 0,0 3 0,0 5 0,0-8 0,0 3 0,0 1 0,0-11 0,0 11 0,0-1 0,0-3 0,0 8 0,0-15 0,0 11 0,0-1 0,0-3 0,0 8 0,0-15 0,0 19 0,0-11 0,3 16 0,-2-16 0,15 14 0,-14-13 0,10 5 0,-8-3 0,-3-10 0,12 9 0,-6 0 0,3-2 0,5 6 0,-13-14 0,12 11 0,-13-1 0,13-6 0,-11 13 0,6-19 0,-9 16 0,5-4 0,-4-3 0,4 8 0,-5-15 0,0 11 0,0-1 0,0-3 0,0 8 0,0-15 0,0 11 0,0-1 0,0-3 0,0 8 0,0-15 0,0 11 0,0-1 0,0-3 0,0 7 0,0-13 0,0 10 0,0 7 0,0-3 0,0 3 0,0-7 0,0-11 0,0 11 0,0-1 0,0-3 0,0 8 0,0-15 0,0 11 0,0-1 0,0-3 0,0 8 0,0-15 0,-4 11 0,3-1 0,-2-3 0,3 8 0,-10-18 0,8 16 0,-11-15 0,12 16 0,-12-4 0,11-3 0,-12 8 0,12-15 0,-12 2 0,8 5 0,-4-3 0,-3 7 0,11 0 0,-11-13 0,2 6 0,5-2 0,-16-2 0,19 11 0,-14-14 0,7 16 0,4-15 0,-4 16 0,7-4 0,2-2 0,-3 6 0,4-13 0,0 9 0,0 0 0,-9-6 0,32-48 0,-26 19 0,30-43 0,-27 49 0,0-9 0,0 0 0,0 2 0,0-6 0,0 14 0,0-11 0,0 1 0,0 3 0,-4-8 0,3 15 0,-3-11 0,4 1 0,0 3 0,0-8 0,0 15 0,0-11 0,0 1 0,0 3 0,0-8 0,0 15 0,0-11 0,0 1 0,0 3 0,0-16 0,0 11 0,0-13 0,0 9 0,0 6 0,0-5 0,0 5 0,-11-15 0,8 3 0,-14 1 0,16-3 0,-4-2 0,5 3 0,0-10 0,0 7 0,0 3 0,0-5 0,0 21 0,0-7 0,0 4 0,0 3 0,0-8 0,0 15 0,0-15 0,0 8 0,0-17 0,0 16 0,0-20 0,0 16 0,0-35 0,0 25 0,0-24 0,0 28 0,0 3 0,0-8 0,0 11 0,0-27 0,0-7 0,0 2 0,0-5 0,6 15 0,8 3 0,-6-21 0,10 17 0,-5-49 0,2 45 0,10-27 0,-16 18 0,20-5 0,-20 9 0,22-3 0,-18 21 0,17-15 0,-11 18 0,17-24 0,-23 41 0,19-40 0,-13 23 0,5-10 0,2 12 0,-16 10 0,10 8 0,-14-8 0,7 10 0,-12-10 0,14-7 0,-12-1 0,9-6 0,-12 6 0,0 11 0,0-24 0,0 13 0,-18-38 0,2 22 0,-31-35 0,-2 26 0,10-1 0,-3 11 0,32 27 0,-10-23 0,10 26 0,-9-26 0,13 15 0,-4-22 0,10-14 0,0 7 0,25-31 0,-5 27 0,26-30 0,-24 37 0,8-15 0,-18 27 0,2-6 0,1 23 0,-13 4 0,8 7 0,-10-9 0,0 3 0,-10-8 0,8 15 0,-8-11 0,10 1 0,0 3 0,-3-7 0,2 13 0,-3-13 0,4 6 0,0-16 0,0-2 0,0-15 0,0-13 0,0 24 0,0-24 0,0 49 0,0-27 0,4 21 0,-3-23 0,2 19 0,7-17 0,-8 25 0,12-12 0,-12 2 0,2 6 0,-4-29 0,0 9 0,0-5 0,0-10 0,0 23 0,0-18 0,0 12 0,0 4 0,0 8 0,0-2 0,0-3 0,-6-7 0,5-3 0,-5 16 0,6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18.0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 1 16383,'64'14'0,"-1"-2"0,-21-5 0,-8-5 0,15 5 0,-18-7 0,-5 0 0,2 0 0,-19 0 0,11 0 0,-46 28 0,10-9 0,-61 20 0,31-25 0,-27 9 0,7 5 0,24-5 0,-9 3 0,45-13 0,-3-7 0,5 17 0,9 2 0,2 1 0,5-2 0,8-14 0,4 6 0,-7-10 0,19 7 0,-18-10 0,5-3 0,-3 10 0,-11-8 0,-3 21 0,-15-2 0,1 0 0,-8 6 0,3-3 0,1-7 0,0 11 0,-1-17 0,10 9 0,53-13 0,-8 3 0,11-16 0,1-5 0,2 1 0,-7-8 0,-31 3 0,-14 22 0,-32 17 0,18-7 0,-27 23 0,31-34 0,-7 5 0,2 2 0,2-7 0,-11 4 0,14 3 0,-7-7 0,3 14 0,0-11 0,-10 11 0,14-11 0,-7 2 0,3 5 0,4-3 0,-7 2 0,-1-2 0,-2-12 0,-4 12 0,0-10 0,9 10 0,-9-12 0,1 2 0,7-3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32.73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25 1 16383,'32'20'0,"-6"3"0,-22-17 0,-3 16 0,12-15 0,2 7 0,2-10 0,6-4 0,-14 0 0,11 0 0,-1-4 0,-6-6 0,3 4 0,-15 36 0,3-2 0,-4 34 0,0-36 0,0 2 0,-6-5 0,5-5 0,-17 18 0,15-19 0,-15 21 0,17-7 0,-14-4 0,6 9 0,-1-9 0,-6 5 0,8 5 0,-3-5 0,-7 7 0,12-13 0,-7 10 0,-2-10 0,12 5 0,-15 7 0,7-20 0,3 11 0,-1-19 0,4 10 0,4-1 0,-4-3 0,5 8 0,-9-19 0,31-36 0,-19 3 0,35-35 0,-22 12 0,9 9 0,6-11 0,-6-11 0,8 28 0,-5-18 0,-11 43 0,2-11 0,-6 16 0,-11-7 0,24 12 0,-22-12 0,22 10 0,-10-10 0,-4 3 0,5 4 0,-16-16 0,12 14 0,-11-16 0,11 13 0,-12-8 0,12 0 0,-10 2 0,6-6 0,-5 13 0,-25 49 0,8-12 0,-15 30 0,4-21 0,11-10 0,-12 14 0,11-1 0,-11 1 0,16-1 0,-7-7 0,3 6 0,5-7 0,-10 9 0,17-15 0,-17 11 0,15-18 0,-8 19 0,11-5 0,0-7 0,0 12 0,0-20 0,-4 7 0,3-5 0,-2-9 0,3 10 0,0-1 0,0-3 0,0 7 0,0-13 0,0 9 0,0 0 0,3-6 0,-2 13 0,3-19 0,-4 16 0,0-4 0,0-2 0,0 6 0,0-14 0,0 11 0,0 7 0,-5-2 0,4 2 0,-16 1 0,14-3 0,-8 7 0,11-9 0,0-3 0,-4-10 0,3 18 0,-3-3 0,-7 15 0,8-1 0,-9 1 0,12 0 0,0-1 0,0-7 0,0-9 0,-5-3 0,4 4 0,-4-7 0,5 11 0,0-18 0,0 9 0,0 0 0,0-2 0,0 6 0,6 0 0,8 9 0,-2-6 0,10 1 0,-10-3 0,8-5 0,9 20 0,-14-19 0,10 7 0,-24-7 0,2-11 0,7 11 0,-8 7 0,8 5 0,-10 12 0,0-13 0,0 7 0,0 4 0,0-8 0,0 14 0,0-17 0,0 9 0,0 0 0,-12-1 0,9 1 0,-9 10 0,12-8 0,0 8 0,-8 13 0,6-7 0,-6 10 0,8-24 0,0-5 0,-12-5 0,9-7 0,-15 11 0,17-18 0,-5 20 0,6-21 0,0 11 0,0-19 0,0 11 0,0-1 0,0-3 0,0 8 0,0-15 0,0 19 0,0-10 0,0 5 0,0 5 0,0-2 0,0 5 0,0 7 0,0-7 0,0-5 0,0 2 0,0-19 0,0 11 0,5-1 0,-4-3 0,4 16 0,-5-15 0,11 21 0,-8-21 0,9 19 0,-12-18 0,0 30 0,0-14 0,0 16 0,0-10 0,0 23 0,0-18 0,0 18 0,0-23 0,0-1 0,0 1 0,0 0 0,0-1 0,0 1 0,0-14 0,0 10 0,0 13 0,0-4 0,0 4 0,0-13 0,0-15 0,0 18 0,0-13 0,0-2 0,0 4 0,0-3 0,0 7 0,4-9 0,-3-3 0,2-10 0,-3 10 0,0 7 0,0-3 0,0 17 0,0-24 0,0 11 0,0-4 0,0 7 0,0 9 0,0 0 0,0-1 0,0 1 0,0-14 0,0 10 0,0-11 0,-6 15 0,5 0 0,-5-1 0,-10 24 0,11-17 0,-18 27 0,21-7 0,-16-10 0,15 17 0,-9-31 0,4 32 0,-4-42 0,2 28 0,0-24 0,10 6 0,0-7 0,0 1 0,0-10 0,0 13 0,0-7 0,0-9 0,0-3 0,0-10 0,0 10 0,10 0 0,-8-4 0,7 9 0,-9-16 0,0 11 0,0-1 0,0-3 0,0 8 0,4-15 0,-3 11 0,3-1 0,-4-3 0,9 8 0,-7-15 0,8 11 0,-10-1 0,0-3 0,0 16 0,0-15 0,0 7 0,0 4 0,0-11 0,0 7 0,0-5 0,3-9 0,-2 10 0,3-1 0,-4-3 0,0 7 0,0-13 0,0 9 0,0 0 0,0-2 0,0 6 0,0-13 0,0 18 0,0-11 0,0 7 0,0-5 0,0-9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9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image" Target="../media/image27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2.png"/><Relationship Id="rId24" Type="http://schemas.openxmlformats.org/officeDocument/2006/relationships/customXml" Target="../ink/ink15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customXml" Target="../ink/ink8.xml"/><Relationship Id="rId19" Type="http://schemas.openxmlformats.org/officeDocument/2006/relationships/image" Target="../media/image36.png"/><Relationship Id="rId4" Type="http://schemas.openxmlformats.org/officeDocument/2006/relationships/customXml" Target="../ink/ink5.xml"/><Relationship Id="rId9" Type="http://schemas.openxmlformats.org/officeDocument/2006/relationships/image" Target="../media/image3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November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Single Linkage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C0C22-6763-4645-9D64-45CD915A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2" y="1326666"/>
            <a:ext cx="5045016" cy="1552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8BEBD-4ECA-1541-8BCE-7CE21F55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24" y="1326665"/>
            <a:ext cx="4668461" cy="1552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9F966-EDAC-5245-99E0-407F8CDE1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4172"/>
            <a:ext cx="3766458" cy="1197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4B19-011F-8D44-B5DF-4526B97C7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369" y="4534667"/>
            <a:ext cx="2807970" cy="8756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E8E11-18AA-D54F-A85B-2A38FBE7C6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357438" y="2103144"/>
            <a:ext cx="12870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B0383-425E-C241-9473-008A31484030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4604658" y="2879623"/>
            <a:ext cx="4374097" cy="2053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84D6F6-CCE2-3B46-85E3-35B9387B34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604658" y="4932753"/>
            <a:ext cx="2670711" cy="3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AF9-CCA9-D744-A7EA-AE7BE328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9AD3-EA43-FD4C-9733-21600115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602A5-AEFB-B049-BAA0-FB8E7AAB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03" y="1428822"/>
            <a:ext cx="4986144" cy="50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6BC-FF3E-1442-B3A7-0D5339A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Complete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69EB-A19E-8D4C-893E-39373B3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cluster is always the same (regardless of linkage method)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take the </a:t>
            </a:r>
            <a:r>
              <a:rPr lang="en-US" i="1" dirty="0"/>
              <a:t>largest</a:t>
            </a:r>
            <a:r>
              <a:rPr lang="en-US" dirty="0"/>
              <a:t> distance between elements of the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C935B-A7FA-3249-B0B5-006FA598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3" y="2597265"/>
            <a:ext cx="8343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328F-D695-0345-B68F-026E58A7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ED33-46B4-8A4E-A5FC-7BB3F3B3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the distance between all elements in a cluster: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2B9D-7DA0-1943-955F-5634D287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2749550"/>
            <a:ext cx="62357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090-A5D4-B143-A2E5-E037F6E9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C1A9-FE1E-744B-921D-88DD5498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Centroid Method</a:t>
            </a:r>
          </a:p>
          <a:p>
            <a:pPr lvl="1"/>
            <a:r>
              <a:rPr lang="en-US" dirty="0"/>
              <a:t>Euclidean distance between mean vectors of the two clusters.</a:t>
            </a:r>
          </a:p>
          <a:p>
            <a:pPr lvl="1"/>
            <a:r>
              <a:rPr lang="en-US" dirty="0"/>
              <a:t>Clusters that are joined have new values that are </a:t>
            </a:r>
            <a:r>
              <a:rPr lang="en-US" dirty="0" err="1"/>
              <a:t>wegithed</a:t>
            </a:r>
            <a:r>
              <a:rPr lang="en-US" dirty="0"/>
              <a:t> averages basted on elements in cluster</a:t>
            </a:r>
          </a:p>
          <a:p>
            <a:r>
              <a:rPr lang="en-US" dirty="0"/>
              <a:t>Median Method</a:t>
            </a:r>
          </a:p>
          <a:p>
            <a:pPr lvl="1"/>
            <a:r>
              <a:rPr lang="en-US" dirty="0"/>
              <a:t>Midpoint – of two clusters (unweighted) is used. Note it doesn’t have anything to do with a ‘median’.</a:t>
            </a:r>
          </a:p>
          <a:p>
            <a:r>
              <a:rPr lang="en-US" dirty="0"/>
              <a:t>Ward’s Method</a:t>
            </a:r>
          </a:p>
          <a:p>
            <a:pPr lvl="1"/>
            <a:r>
              <a:rPr lang="en-US" dirty="0"/>
              <a:t>Use sums with within-cluster distances as a metric to minimize (details on </a:t>
            </a:r>
            <a:r>
              <a:rPr lang="en-US" dirty="0" err="1"/>
              <a:t>pg</a:t>
            </a:r>
            <a:r>
              <a:rPr lang="en-US" dirty="0"/>
              <a:t> 518)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5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693F-C009-5C4F-810B-9E6CC4AB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Beta 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C7B9-91A1-7A43-B7EF-7476ED9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general formula for the distance between AB and another cluster 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formula only contains distances from before joining A and B.</a:t>
            </a:r>
          </a:p>
          <a:p>
            <a:r>
              <a:rPr lang="en-US" dirty="0"/>
              <a:t>The following parameter constraints are used: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D4134-FADA-0343-A9BD-EBFB1ADA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53" y="2413577"/>
            <a:ext cx="8737600" cy="128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37237-1846-DB4E-934C-46527C80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90" y="4498975"/>
            <a:ext cx="3352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577-DE08-DD41-A72F-38C3B368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Beta Method – Table of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A8530-AC80-8849-9A9B-A4244B92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966" y="1825625"/>
            <a:ext cx="6944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D217-167F-C64C-8E2C-AC5DA9CE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Beta – Single Linkage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B931A-530D-7D4F-A753-38B8B9F4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39" y="1690688"/>
            <a:ext cx="56134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AE506-32EE-534D-911E-853348E8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083"/>
            <a:ext cx="10748356" cy="3684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F66CF-1E72-BB4B-B242-4FCF8C2D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63" y="5950194"/>
            <a:ext cx="4706074" cy="7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8CB-3D83-A543-9912-7B4C56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Hierarchical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D05-0D6F-9440-912C-C5B0AC91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Monotonicity</a:t>
            </a:r>
          </a:p>
          <a:p>
            <a:pPr lvl="1"/>
            <a:r>
              <a:rPr lang="en-US" dirty="0"/>
              <a:t>If an item or a cluster joins another cluster at a distance that is less than the distance for the previous merger – this is inversion or reversal</a:t>
            </a:r>
          </a:p>
          <a:p>
            <a:pPr lvl="1"/>
            <a:r>
              <a:rPr lang="en-US" dirty="0"/>
              <a:t>Single and complete linkage methods are monotonic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the methods we discussed are monotonic besides centroid and median.</a:t>
            </a:r>
          </a:p>
          <a:p>
            <a:pPr lvl="2"/>
            <a:r>
              <a:rPr lang="en-US" dirty="0"/>
              <a:t>They showed crossovers in the dendrograms (ex </a:t>
            </a:r>
            <a:r>
              <a:rPr lang="en-US" dirty="0" err="1"/>
              <a:t>pg</a:t>
            </a:r>
            <a:r>
              <a:rPr lang="en-US" dirty="0"/>
              <a:t> 517)</a:t>
            </a:r>
          </a:p>
          <a:p>
            <a:pPr lvl="2"/>
            <a:r>
              <a:rPr lang="en-US" dirty="0"/>
              <a:t>Monotonic methods are generally preferred.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9074D-1AC2-5E4C-A76D-35EAD46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33" y="3429000"/>
            <a:ext cx="554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7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8CB-3D83-A543-9912-7B4C56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Hierarchical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D05-0D6F-9440-912C-C5B0AC91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Contraction/Dilation</a:t>
            </a:r>
          </a:p>
          <a:p>
            <a:pPr lvl="1"/>
            <a:r>
              <a:rPr lang="en-US" dirty="0"/>
              <a:t>What happens to the distances between original points?</a:t>
            </a:r>
          </a:p>
          <a:p>
            <a:pPr lvl="1"/>
            <a:r>
              <a:rPr lang="en-US" dirty="0"/>
              <a:t>Space-conserving</a:t>
            </a:r>
          </a:p>
          <a:p>
            <a:pPr lvl="2"/>
            <a:r>
              <a:rPr lang="en-US" dirty="0"/>
              <a:t>Does not change space</a:t>
            </a:r>
          </a:p>
          <a:p>
            <a:pPr lvl="1"/>
            <a:r>
              <a:rPr lang="en-US" dirty="0"/>
              <a:t>Space Contracting</a:t>
            </a:r>
          </a:p>
          <a:p>
            <a:pPr lvl="2"/>
            <a:r>
              <a:rPr lang="en-US" dirty="0"/>
              <a:t>Newly Formed clusters appear to move closer to individual observations</a:t>
            </a:r>
          </a:p>
          <a:p>
            <a:pPr lvl="2"/>
            <a:r>
              <a:rPr lang="en-US" dirty="0"/>
              <a:t>Creates chaining </a:t>
            </a:r>
            <a:r>
              <a:rPr lang="en-US" dirty="0" err="1"/>
              <a:t>tendancies</a:t>
            </a:r>
            <a:r>
              <a:rPr lang="en-US" dirty="0"/>
              <a:t> – clusters </a:t>
            </a:r>
            <a:r>
              <a:rPr lang="en-US" i="1" dirty="0"/>
              <a:t>absorb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Space dilating</a:t>
            </a:r>
          </a:p>
          <a:p>
            <a:pPr lvl="2"/>
            <a:r>
              <a:rPr lang="en-US" dirty="0"/>
              <a:t>Newly formed clusters move away from individual observations</a:t>
            </a:r>
          </a:p>
          <a:p>
            <a:pPr lvl="2"/>
            <a:r>
              <a:rPr lang="en-US" dirty="0"/>
              <a:t>Points create clusters </a:t>
            </a:r>
            <a:r>
              <a:rPr lang="en-US" i="1" dirty="0"/>
              <a:t>then</a:t>
            </a:r>
            <a:r>
              <a:rPr lang="en-US" dirty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30197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61BF-C367-7745-871A-54A640F1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F2DC-AB29-544C-B596-78159528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analysis is used to create groups (or clusters) of observations. </a:t>
            </a:r>
          </a:p>
          <a:p>
            <a:r>
              <a:rPr lang="en-US" dirty="0"/>
              <a:t>It can also be used to cluster </a:t>
            </a:r>
            <a:r>
              <a:rPr lang="en-US" i="1" dirty="0"/>
              <a:t>variables</a:t>
            </a:r>
            <a:r>
              <a:rPr lang="en-US" dirty="0"/>
              <a:t> together</a:t>
            </a:r>
          </a:p>
          <a:p>
            <a:r>
              <a:rPr lang="en-US" dirty="0"/>
              <a:t>It is often discussed in the context of unsupervised learning</a:t>
            </a:r>
          </a:p>
          <a:p>
            <a:endParaRPr lang="en-US" dirty="0"/>
          </a:p>
          <a:p>
            <a:r>
              <a:rPr lang="en-US" dirty="0"/>
              <a:t>There are two main questions:</a:t>
            </a:r>
          </a:p>
          <a:p>
            <a:pPr lvl="1"/>
            <a:r>
              <a:rPr lang="en-US" dirty="0"/>
              <a:t>How to measure distances between observations (i.e. how do you know two things are ‘close’ together)</a:t>
            </a:r>
          </a:p>
          <a:p>
            <a:pPr lvl="1"/>
            <a:r>
              <a:rPr lang="en-US" dirty="0"/>
              <a:t>How to group them together (exhaustive combinations are not feasible)</a:t>
            </a:r>
          </a:p>
        </p:txBody>
      </p:sp>
    </p:spTree>
    <p:extLst>
      <p:ext uri="{BB962C8B-B14F-4D97-AF65-F5344CB8AC3E}">
        <p14:creationId xmlns:p14="http://schemas.microsoft.com/office/powerpoint/2010/main" val="208193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8CB-3D83-A543-9912-7B4C56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Hierarchical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1ED05-0D6F-9440-912C-C5B0AC91F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Contraction/Dilation (</a:t>
                </a:r>
                <a:r>
                  <a:rPr lang="en-US" dirty="0" err="1"/>
                  <a:t>cont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Single linkage is very space contracting</a:t>
                </a:r>
              </a:p>
              <a:p>
                <a:pPr lvl="1"/>
                <a:r>
                  <a:rPr lang="en-US" dirty="0"/>
                  <a:t>Complete linkage is very space dilating</a:t>
                </a:r>
              </a:p>
              <a:p>
                <a:pPr lvl="1"/>
                <a:r>
                  <a:rPr lang="en-US" dirty="0"/>
                  <a:t>The flexible beta method is space contracting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space dilating 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space contracting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1ED05-0D6F-9440-912C-C5B0AC91F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6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6D23-633B-1B4C-84EC-68BAB0F3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1F074-3C24-A94C-AD6A-07400D5F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10" y="1825625"/>
            <a:ext cx="5570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693A-0BF2-6F4F-BD26-682C2A5F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27CBB-9B20-6C48-8E93-B7827E61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7693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C608E-453E-9C49-B5C0-93594FC0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965" y="0"/>
            <a:ext cx="5013035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CBC5A96-EDD6-3E42-BFE9-BF8199DC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692DB4-E34F-B146-8333-5F56C3A0435D}"/>
                  </a:ext>
                </a:extLst>
              </p14:cNvPr>
              <p14:cNvContentPartPr/>
              <p14:nvPr/>
            </p14:nvContentPartPr>
            <p14:xfrm>
              <a:off x="4952455" y="286560"/>
              <a:ext cx="22068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692DB4-E34F-B146-8333-5F56C3A04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8815" y="178560"/>
                <a:ext cx="328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EE569-AD11-5B44-B652-399A82A5621F}"/>
                  </a:ext>
                </a:extLst>
              </p14:cNvPr>
              <p14:cNvContentPartPr/>
              <p14:nvPr/>
            </p14:nvContentPartPr>
            <p14:xfrm>
              <a:off x="11719015" y="412920"/>
              <a:ext cx="255240" cy="264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EE569-AD11-5B44-B652-399A82A562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65375" y="305280"/>
                <a:ext cx="362880" cy="28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4EE6A7-8BFB-6245-8CEA-DC66FC067EAC}"/>
                  </a:ext>
                </a:extLst>
              </p14:cNvPr>
              <p14:cNvContentPartPr/>
              <p14:nvPr/>
            </p14:nvContentPartPr>
            <p14:xfrm>
              <a:off x="4947775" y="588600"/>
              <a:ext cx="231120" cy="2389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4EE6A7-8BFB-6245-8CEA-DC66FC067E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4135" y="480960"/>
                <a:ext cx="338760" cy="26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108CF8-5A9D-FA40-97D2-24C9921FA4D4}"/>
                  </a:ext>
                </a:extLst>
              </p14:cNvPr>
              <p14:cNvContentPartPr/>
              <p14:nvPr/>
            </p14:nvContentPartPr>
            <p14:xfrm>
              <a:off x="11692015" y="3311640"/>
              <a:ext cx="157680" cy="31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108CF8-5A9D-FA40-97D2-24C9921FA4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38015" y="3204000"/>
                <a:ext cx="265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80CF14-A464-7245-BE78-879D0292FDA5}"/>
                  </a:ext>
                </a:extLst>
              </p14:cNvPr>
              <p14:cNvContentPartPr/>
              <p14:nvPr/>
            </p14:nvContentPartPr>
            <p14:xfrm>
              <a:off x="4926895" y="3237120"/>
              <a:ext cx="155880" cy="2626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80CF14-A464-7245-BE78-879D0292FD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3255" y="3129480"/>
                <a:ext cx="263520" cy="28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BBBA94-4D75-8F48-A522-AD7065938ED0}"/>
                  </a:ext>
                </a:extLst>
              </p14:cNvPr>
              <p14:cNvContentPartPr/>
              <p14:nvPr/>
            </p14:nvContentPartPr>
            <p14:xfrm>
              <a:off x="11715775" y="3862440"/>
              <a:ext cx="222840" cy="213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BBBA94-4D75-8F48-A522-AD7065938E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61775" y="3754800"/>
                <a:ext cx="330480" cy="23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FA6BB0-E9F4-3D43-987B-6CD166BF7D66}"/>
                  </a:ext>
                </a:extLst>
              </p14:cNvPr>
              <p14:cNvContentPartPr/>
              <p14:nvPr/>
            </p14:nvContentPartPr>
            <p14:xfrm>
              <a:off x="9972295" y="5114160"/>
              <a:ext cx="704520" cy="39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FA6BB0-E9F4-3D43-987B-6CD166BF7D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18295" y="5006520"/>
                <a:ext cx="812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E52FF0-E23F-734C-A00E-5B1A334CAC05}"/>
                  </a:ext>
                </a:extLst>
              </p14:cNvPr>
              <p14:cNvContentPartPr/>
              <p14:nvPr/>
            </p14:nvContentPartPr>
            <p14:xfrm>
              <a:off x="1074895" y="3361680"/>
              <a:ext cx="855720" cy="60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E52FF0-E23F-734C-A00E-5B1A334CAC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0895" y="3253680"/>
                <a:ext cx="963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3CA0F4-3284-D743-AC60-1674BCEA9A93}"/>
                  </a:ext>
                </a:extLst>
              </p14:cNvPr>
              <p14:cNvContentPartPr/>
              <p14:nvPr/>
            </p14:nvContentPartPr>
            <p14:xfrm>
              <a:off x="9993895" y="3412800"/>
              <a:ext cx="876960" cy="42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3CA0F4-3284-D743-AC60-1674BCEA9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40255" y="3304800"/>
                <a:ext cx="9846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648BE1-706F-1742-8586-B467C9C867F8}"/>
                  </a:ext>
                </a:extLst>
              </p14:cNvPr>
              <p14:cNvContentPartPr/>
              <p14:nvPr/>
            </p14:nvContentPartPr>
            <p14:xfrm>
              <a:off x="1141135" y="1068840"/>
              <a:ext cx="626040" cy="6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648BE1-706F-1742-8586-B467C9C86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135" y="961200"/>
                <a:ext cx="733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2FF35C-5AF6-1446-A989-9FB1D18AACDB}"/>
                  </a:ext>
                </a:extLst>
              </p14:cNvPr>
              <p14:cNvContentPartPr/>
              <p14:nvPr/>
            </p14:nvContentPartPr>
            <p14:xfrm>
              <a:off x="1025575" y="213120"/>
              <a:ext cx="2292120" cy="4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2FF35C-5AF6-1446-A989-9FB1D18AAC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575" y="105120"/>
                <a:ext cx="2399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89E5A4-051D-7D4C-8B71-342CED0F68ED}"/>
                  </a:ext>
                </a:extLst>
              </p14:cNvPr>
              <p14:cNvContentPartPr/>
              <p14:nvPr/>
            </p14:nvContentPartPr>
            <p14:xfrm>
              <a:off x="8304775" y="2170440"/>
              <a:ext cx="1872720" cy="102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89E5A4-051D-7D4C-8B71-342CED0F68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1135" y="2062800"/>
                <a:ext cx="1980360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95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9F31-C885-C247-BBBF-01C019EE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7784-E32A-184B-B70F-6B6BB3BD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Linkage</a:t>
            </a:r>
          </a:p>
          <a:p>
            <a:pPr lvl="1"/>
            <a:r>
              <a:rPr lang="en-US" dirty="0"/>
              <a:t>Better identifies curvy shapes</a:t>
            </a:r>
          </a:p>
          <a:p>
            <a:pPr lvl="1"/>
            <a:r>
              <a:rPr lang="en-US" dirty="0"/>
              <a:t>Somewhat robust to outliers</a:t>
            </a:r>
          </a:p>
          <a:p>
            <a:r>
              <a:rPr lang="en-US" dirty="0"/>
              <a:t>Ward’s Method and average linkage</a:t>
            </a:r>
          </a:p>
          <a:p>
            <a:pPr lvl="1"/>
            <a:r>
              <a:rPr lang="en-US" dirty="0"/>
              <a:t>Insensitive to outliers</a:t>
            </a:r>
          </a:p>
          <a:p>
            <a:r>
              <a:rPr lang="en-US" dirty="0"/>
              <a:t>Centroid Method</a:t>
            </a:r>
          </a:p>
          <a:p>
            <a:pPr lvl="1"/>
            <a:r>
              <a:rPr lang="en-US" dirty="0"/>
              <a:t>Fairly robust to outliers</a:t>
            </a:r>
          </a:p>
          <a:p>
            <a:r>
              <a:rPr lang="en-US" dirty="0"/>
              <a:t>Complete linkage</a:t>
            </a:r>
          </a:p>
          <a:p>
            <a:pPr lvl="1"/>
            <a:r>
              <a:rPr lang="en-US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162191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6E19-4AB4-B443-A78D-C637968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0DEC-1FF6-7F4D-B379-7A0E4481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single cluster and end up with n items.</a:t>
            </a:r>
          </a:p>
          <a:p>
            <a:r>
              <a:rPr lang="en-US" dirty="0"/>
              <a:t>Could be useful if you want large clusters (don’t need to join a bunch of groups)</a:t>
            </a:r>
          </a:p>
          <a:p>
            <a:r>
              <a:rPr lang="en-US" dirty="0"/>
              <a:t>Monothetic vs polythetic</a:t>
            </a:r>
          </a:p>
          <a:p>
            <a:pPr lvl="1"/>
            <a:r>
              <a:rPr lang="en-US" dirty="0"/>
              <a:t>How many variables are used to make a split</a:t>
            </a:r>
          </a:p>
        </p:txBody>
      </p:sp>
    </p:spTree>
    <p:extLst>
      <p:ext uri="{BB962C8B-B14F-4D97-AF65-F5344CB8AC3E}">
        <p14:creationId xmlns:p14="http://schemas.microsoft.com/office/powerpoint/2010/main" val="333634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6E19-4AB4-B443-A78D-C637968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0DEC-1FF6-7F4D-B379-7A0E4481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Monothetic (ex)</a:t>
            </a:r>
          </a:p>
          <a:p>
            <a:pPr lvl="1"/>
            <a:r>
              <a:rPr lang="en-US" dirty="0"/>
              <a:t>Seek to maximize the between-group sum of squares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Calculate for all variables and all splits of variables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53FF1-CF9F-0048-B7EB-360FA864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27" y="2593918"/>
            <a:ext cx="5943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0859-8F81-2840-ABDF-579311BB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3C3D-6803-2C42-9109-0159D08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F0DC-0F46-294B-94F4-11ADCA4B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Nonhierarchical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C7E-F235-454A-98A4-A020CC06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  <a:p>
            <a:r>
              <a:rPr lang="en-US" dirty="0"/>
              <a:t>Mixtures of distributions </a:t>
            </a:r>
          </a:p>
          <a:p>
            <a:r>
              <a:rPr lang="en-US" dirty="0"/>
              <a:t>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811208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DD4B-E2D0-2D46-BA71-38551A42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3A96-337A-5D4F-B8C7-F35F11B2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are separated into g clusters based on distance between all points</a:t>
            </a:r>
          </a:p>
        </p:txBody>
      </p:sp>
    </p:spTree>
    <p:extLst>
      <p:ext uri="{BB962C8B-B14F-4D97-AF65-F5344CB8AC3E}">
        <p14:creationId xmlns:p14="http://schemas.microsoft.com/office/powerpoint/2010/main" val="248878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7341-062F-E24C-85E5-68FB561E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4B43-C0A9-664A-ABC3-D6D9BDC2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(The K is for the number of clusters but the book uses g)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1. Choose g different places to start – this is generally done by picking g random observations. However, you can also choose ones that are furthest apart or something like that.</a:t>
            </a:r>
          </a:p>
          <a:p>
            <a:pPr lvl="1"/>
            <a:r>
              <a:rPr lang="en-US" dirty="0"/>
              <a:t>2. Assign points to the closest seed</a:t>
            </a:r>
          </a:p>
          <a:p>
            <a:pPr lvl="1"/>
            <a:r>
              <a:rPr lang="en-US" dirty="0"/>
              <a:t>3. Recalculate seed as centroid of all observations of that cluster</a:t>
            </a:r>
          </a:p>
          <a:p>
            <a:pPr lvl="1"/>
            <a:r>
              <a:rPr lang="en-US" dirty="0"/>
              <a:t>4. Repeat 2 and 3 until stabilized</a:t>
            </a:r>
          </a:p>
          <a:p>
            <a:r>
              <a:rPr lang="en-US" dirty="0"/>
              <a:t>It’s good to run this a few times with different starting seeds as there may be some local minima created. When creating the final grouping don’t forget to set the seed in your R 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4947-2C27-3240-9E17-A3F16EE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4A87-1F26-3F46-A497-F422F277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Measures of Similarity/Dissimilarity</a:t>
            </a:r>
          </a:p>
          <a:p>
            <a:pPr lvl="1"/>
            <a:r>
              <a:rPr lang="en-US" dirty="0"/>
              <a:t>Hierarchical Clustering (Agglomerative and Divisive)</a:t>
            </a:r>
          </a:p>
          <a:p>
            <a:pPr lvl="1"/>
            <a:r>
              <a:rPr lang="en-US"/>
              <a:t>Data Discussion</a:t>
            </a:r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Non-Hierarchical Methods </a:t>
            </a:r>
          </a:p>
          <a:p>
            <a:pPr lvl="1"/>
            <a:r>
              <a:rPr lang="en-US" dirty="0"/>
              <a:t>Choosing the number of clusters/validity</a:t>
            </a:r>
          </a:p>
          <a:p>
            <a:pPr lvl="1"/>
            <a:r>
              <a:rPr lang="en-US" dirty="0"/>
              <a:t>Clustering variables (instead of observations)</a:t>
            </a:r>
          </a:p>
          <a:p>
            <a:pPr lvl="1"/>
            <a:r>
              <a:rPr lang="en-US" dirty="0"/>
              <a:t>Midterm review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E520-0465-5E44-853A-835CC8E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9EFB-265E-2B49-A52D-E66BD538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60D71-E0F1-5F44-81AD-B9488526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37" y="0"/>
            <a:ext cx="702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0F97-C4B6-534D-AF8D-7893AF02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5830C-66A7-7D43-AA59-CA38B221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9456"/>
            <a:ext cx="10515600" cy="32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8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4E8-8301-3848-8F7E-A9928C0C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Choosing </a:t>
            </a:r>
            <a:r>
              <a:rPr lang="en-US" i="1" dirty="0"/>
              <a:t>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6D2D-C323-614C-A3FC-75BA33B2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experience there is generally some constrains (e.g. you want the best 3 clusters) to cluster choosing</a:t>
            </a:r>
          </a:p>
          <a:p>
            <a:r>
              <a:rPr lang="en-US" dirty="0"/>
              <a:t>Otherwise run 5, 10, 15 etc. clusters and see which feels best</a:t>
            </a:r>
          </a:p>
          <a:p>
            <a:r>
              <a:rPr lang="en-US" dirty="0"/>
              <a:t>Book plots first two principle components and ‘identifies’ 5 clusters to 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DF789-A451-3543-8739-C9261348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32" y="3595783"/>
            <a:ext cx="4503867" cy="31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7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192-178C-F048-BD15-4518718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Discriminant </a:t>
            </a:r>
            <a:r>
              <a:rPr lang="en-US" dirty="0"/>
              <a:t>Functions to assess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A8AC2-D0F0-484D-883F-EF13F5B8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" y="1246908"/>
            <a:ext cx="4360383" cy="2859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D44C1-B292-E44D-8ACD-C594C3B8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40" y="1138842"/>
            <a:ext cx="4360384" cy="285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D6359-C289-A84E-A065-B0268480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8" y="3998421"/>
            <a:ext cx="4360385" cy="2859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96FE7-EA99-7346-BCAC-0A0311E64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40" y="3998420"/>
            <a:ext cx="4360384" cy="285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C0BEA-4040-6F47-90DD-5C2C4C5897F2}"/>
              </a:ext>
            </a:extLst>
          </p:cNvPr>
          <p:cNvSpPr txBox="1"/>
          <p:nvPr/>
        </p:nvSpPr>
        <p:spPr>
          <a:xfrm>
            <a:off x="1047404" y="3429000"/>
            <a:ext cx="239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at least r apart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D6A5E-0925-D349-BFD4-E1E385A37C62}"/>
              </a:ext>
            </a:extLst>
          </p:cNvPr>
          <p:cNvSpPr txBox="1"/>
          <p:nvPr/>
        </p:nvSpPr>
        <p:spPr>
          <a:xfrm>
            <a:off x="6694517" y="3242230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g at least r apart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D28BC-CC46-B84F-9145-0F3DEDFF4A7D}"/>
              </a:ext>
            </a:extLst>
          </p:cNvPr>
          <p:cNvSpPr txBox="1"/>
          <p:nvPr/>
        </p:nvSpPr>
        <p:spPr>
          <a:xfrm>
            <a:off x="2524299" y="5594249"/>
            <a:ext cx="23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Mutually furthest apart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1D01E-A2B1-364D-9A92-E88AAC98CFAC}"/>
              </a:ext>
            </a:extLst>
          </p:cNvPr>
          <p:cNvSpPr txBox="1"/>
          <p:nvPr/>
        </p:nvSpPr>
        <p:spPr>
          <a:xfrm>
            <a:off x="6785519" y="5943166"/>
            <a:ext cx="343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centroids from g-cluster solution</a:t>
            </a:r>
          </a:p>
        </p:txBody>
      </p:sp>
    </p:spTree>
    <p:extLst>
      <p:ext uri="{BB962C8B-B14F-4D97-AF65-F5344CB8AC3E}">
        <p14:creationId xmlns:p14="http://schemas.microsoft.com/office/powerpoint/2010/main" val="138647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BB6A-21B4-7F43-930B-742D09AB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Similarity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664-2ED8-F243-B4B7-F7F4AE04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  <a:p>
            <a:endParaRPr lang="en-US" dirty="0"/>
          </a:p>
          <a:p>
            <a:r>
              <a:rPr lang="en-US" dirty="0"/>
              <a:t>Adjust for different </a:t>
            </a:r>
            <a:r>
              <a:rPr lang="en-US" dirty="0" err="1"/>
              <a:t>cov</a:t>
            </a:r>
            <a:r>
              <a:rPr lang="en-US" dirty="0"/>
              <a:t>/var</a:t>
            </a:r>
          </a:p>
          <a:p>
            <a:endParaRPr lang="en-US" dirty="0"/>
          </a:p>
          <a:p>
            <a:r>
              <a:rPr lang="en-US" dirty="0"/>
              <a:t>The scale of values matters however. Typically you standardize each variable. What can be a possible issue with this (hint: we don’t know what the clusters are before standardizing)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D8F0-902C-3044-BCF3-159DBBA2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68" y="1220211"/>
            <a:ext cx="5979045" cy="121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3313E-5A57-274C-B8A4-2B473988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30" y="2786113"/>
            <a:ext cx="4299874" cy="7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E383-822F-D24A-86A7-927B5D86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D500B-69DA-7B44-85FA-5184C2600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Attempt to find good clusters in the data using a computationally efficient technique.</a:t>
                </a:r>
              </a:p>
              <a:p>
                <a:r>
                  <a:rPr lang="en-US" dirty="0"/>
                  <a:t>Numbers of ways of partitioning a set of </a:t>
                </a:r>
                <a:r>
                  <a:rPr lang="en-US" i="1" dirty="0"/>
                  <a:t>n</a:t>
                </a:r>
                <a:r>
                  <a:rPr lang="en-US" dirty="0"/>
                  <a:t> items into </a:t>
                </a:r>
                <a:r>
                  <a:rPr lang="en-US" i="1" dirty="0"/>
                  <a:t>g</a:t>
                </a:r>
                <a:r>
                  <a:rPr lang="en-US" dirty="0"/>
                  <a:t> clusters is approximated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5 groups of 25 items has about 2x10^15 combinations.</a:t>
                </a:r>
              </a:p>
              <a:p>
                <a:r>
                  <a:rPr lang="en-US" dirty="0"/>
                  <a:t>Agglomerative vs Divisive</a:t>
                </a:r>
              </a:p>
              <a:p>
                <a:r>
                  <a:rPr lang="en-US" dirty="0"/>
                  <a:t>Different ways of measuring the difference between two clusters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D500B-69DA-7B44-85FA-5184C2600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10A6-7D33-2C4C-BC57-219D35D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33234-E40A-BE44-86A9-FC4BECEC0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577" y="1825625"/>
            <a:ext cx="6546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52C0A-E50F-2546-9400-BBDD245DA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442" y="1804656"/>
            <a:ext cx="93726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C2D4D-4F88-4847-BE38-FD9C500B0D3C}"/>
              </a:ext>
            </a:extLst>
          </p:cNvPr>
          <p:cNvSpPr txBox="1"/>
          <p:nvPr/>
        </p:nvSpPr>
        <p:spPr>
          <a:xfrm>
            <a:off x="1363287" y="5793971"/>
            <a:ext cx="386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would you create the first cluster?</a:t>
            </a:r>
          </a:p>
        </p:txBody>
      </p:sp>
    </p:spTree>
    <p:extLst>
      <p:ext uri="{BB962C8B-B14F-4D97-AF65-F5344CB8AC3E}">
        <p14:creationId xmlns:p14="http://schemas.microsoft.com/office/powerpoint/2010/main" val="271764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first two: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C0C22-6763-4645-9D64-45CD915A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92" y="1690688"/>
            <a:ext cx="7632700" cy="2349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FC44490-821C-2841-8B95-AE63AA2371F3}"/>
              </a:ext>
            </a:extLst>
          </p:cNvPr>
          <p:cNvGrpSpPr/>
          <p:nvPr/>
        </p:nvGrpSpPr>
        <p:grpSpPr>
          <a:xfrm>
            <a:off x="3524596" y="1792994"/>
            <a:ext cx="6021185" cy="2147239"/>
            <a:chOff x="3524596" y="1792994"/>
            <a:chExt cx="6021185" cy="21472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FCBA9-5472-6447-9222-AB5EBDFBB6D2}"/>
                </a:ext>
              </a:extLst>
            </p:cNvPr>
            <p:cNvSpPr/>
            <p:nvPr/>
          </p:nvSpPr>
          <p:spPr>
            <a:xfrm>
              <a:off x="3524596" y="3499658"/>
              <a:ext cx="5943600" cy="440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06E99-9678-464D-85F6-83BFC8F5D74E}"/>
                </a:ext>
              </a:extLst>
            </p:cNvPr>
            <p:cNvSpPr/>
            <p:nvPr/>
          </p:nvSpPr>
          <p:spPr>
            <a:xfrm>
              <a:off x="8287789" y="1792994"/>
              <a:ext cx="1257992" cy="2147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5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Single Linkage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C0C22-6763-4645-9D64-45CD915A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92" y="1690688"/>
            <a:ext cx="7632700" cy="23495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4E9734-B06E-CC49-87FB-344CF54448AB}"/>
              </a:ext>
            </a:extLst>
          </p:cNvPr>
          <p:cNvGrpSpPr/>
          <p:nvPr/>
        </p:nvGrpSpPr>
        <p:grpSpPr>
          <a:xfrm>
            <a:off x="312421" y="4201842"/>
            <a:ext cx="6362700" cy="2327817"/>
            <a:chOff x="2523606" y="4165058"/>
            <a:chExt cx="6362700" cy="2327817"/>
          </a:xfrm>
        </p:grpSpPr>
        <p:pic>
          <p:nvPicPr>
            <p:cNvPr id="11" name="Content Placeholder 3">
              <a:extLst>
                <a:ext uri="{FF2B5EF4-FFF2-40B4-BE49-F238E27FC236}">
                  <a16:creationId xmlns:a16="http://schemas.microsoft.com/office/drawing/2014/main" id="{3618CD3C-B7F9-9E4E-88EC-1E78A6EA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06" y="4165058"/>
              <a:ext cx="6362700" cy="232781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68E493-69FB-584A-BB5B-0AE119AA88B2}"/>
                    </a:ext>
                  </a:extLst>
                </p14:cNvPr>
                <p14:cNvContentPartPr/>
                <p14:nvPr/>
              </p14:nvContentPartPr>
              <p14:xfrm>
                <a:off x="3771295" y="5945760"/>
                <a:ext cx="648720" cy="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68E493-69FB-584A-BB5B-0AE119AA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7655" y="5837760"/>
                  <a:ext cx="756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F32459-FDF6-4240-A55B-80DECADBB7D5}"/>
                    </a:ext>
                  </a:extLst>
                </p14:cNvPr>
                <p14:cNvContentPartPr/>
                <p14:nvPr/>
              </p14:nvContentPartPr>
              <p14:xfrm>
                <a:off x="4627375" y="6185160"/>
                <a:ext cx="533880" cy="104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F32459-FDF6-4240-A55B-80DECADBB7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3375" y="6077160"/>
                  <a:ext cx="641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530D6D-3570-784E-8BF1-90BDDD0A6570}"/>
                    </a:ext>
                  </a:extLst>
                </p14:cNvPr>
                <p14:cNvContentPartPr/>
                <p14:nvPr/>
              </p14:nvContentPartPr>
              <p14:xfrm>
                <a:off x="5621335" y="6289560"/>
                <a:ext cx="488160" cy="2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530D6D-3570-784E-8BF1-90BDDD0A65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7695" y="6181560"/>
                  <a:ext cx="595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225BEE-EF8B-774B-8EF0-6ECF3BCE06FC}"/>
                    </a:ext>
                  </a:extLst>
                </p14:cNvPr>
                <p14:cNvContentPartPr/>
                <p14:nvPr/>
              </p14:nvContentPartPr>
              <p14:xfrm>
                <a:off x="6455095" y="6234120"/>
                <a:ext cx="470520" cy="2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225BEE-EF8B-774B-8EF0-6ECF3BCE06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01095" y="6126120"/>
                  <a:ext cx="578160" cy="239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6338CD4-D5BB-BA45-8555-E39D458E32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0917" y="5091543"/>
            <a:ext cx="4898662" cy="5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33622</TotalTime>
  <Words>916</Words>
  <Application>Microsoft Macintosh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STAT 717: Class 11</vt:lpstr>
      <vt:lpstr>Introduction</vt:lpstr>
      <vt:lpstr>Overview</vt:lpstr>
      <vt:lpstr>Measures of Similarity or Dissimilarity</vt:lpstr>
      <vt:lpstr>Hierarchical Clustering</vt:lpstr>
      <vt:lpstr>Example Data</vt:lpstr>
      <vt:lpstr>Distance Matrix</vt:lpstr>
      <vt:lpstr>Combine first two:</vt:lpstr>
      <vt:lpstr>Method 1: Single Linkage</vt:lpstr>
      <vt:lpstr>Method 1: Single Linkage</vt:lpstr>
      <vt:lpstr>Method 1: Dendrogram</vt:lpstr>
      <vt:lpstr>Method 2: Complete Linkage</vt:lpstr>
      <vt:lpstr>Average Linkage </vt:lpstr>
      <vt:lpstr>Other methods:</vt:lpstr>
      <vt:lpstr>Flexible Beta Method </vt:lpstr>
      <vt:lpstr>Flexible Beta Method – Table of values</vt:lpstr>
      <vt:lpstr>Flexible Beta – Single Linkage</vt:lpstr>
      <vt:lpstr>Properties of Hierarchical Methods</vt:lpstr>
      <vt:lpstr>Properties of Hierarchical Methods</vt:lpstr>
      <vt:lpstr>Properties of Hierarchical Methods</vt:lpstr>
      <vt:lpstr>Example</vt:lpstr>
      <vt:lpstr>PowerPoint Presentation</vt:lpstr>
      <vt:lpstr>Other Properties</vt:lpstr>
      <vt:lpstr>Divisive Methods</vt:lpstr>
      <vt:lpstr>Divisive Methods</vt:lpstr>
      <vt:lpstr>R Examples</vt:lpstr>
      <vt:lpstr>Nonhierarchical Method</vt:lpstr>
      <vt:lpstr>Partitioning</vt:lpstr>
      <vt:lpstr>K-means</vt:lpstr>
      <vt:lpstr>Example</vt:lpstr>
      <vt:lpstr>Example cont.</vt:lpstr>
      <vt:lpstr>Aside: Choosing g</vt:lpstr>
      <vt:lpstr>Plot Discriminant Functions to assess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15</cp:revision>
  <dcterms:created xsi:type="dcterms:W3CDTF">2021-08-26T14:30:50Z</dcterms:created>
  <dcterms:modified xsi:type="dcterms:W3CDTF">2021-11-13T17:55:44Z</dcterms:modified>
</cp:coreProperties>
</file>