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be1767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be1767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cb91b29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cb91b29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be1767a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be1767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cb91b29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cb91b29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cb91b29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cb91b29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e13bc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e13bc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e13bc0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e13bc0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e13bc0b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e13bc0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e13bc0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e13bc0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be1767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be176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e13bc0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e13bc0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be1767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be1767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jectstem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y3.codeskulptor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072050"/>
            <a:ext cx="2951400" cy="24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Strings 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and Integers</a:t>
            </a:r>
            <a:endParaRPr sz="4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2874847"/>
            <a:ext cx="2951400" cy="10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13375" y="3107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3: Converting an integer to a string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213375" y="1017450"/>
            <a:ext cx="8520600" cy="3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</a:rPr>
              <a:t>The Fix:</a:t>
            </a:r>
            <a:r>
              <a:rPr b="1" lang="en" sz="2500">
                <a:solidFill>
                  <a:srgbClr val="000000"/>
                </a:solidFill>
              </a:rPr>
              <a:t> 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By placing </a:t>
            </a:r>
            <a:r>
              <a:rPr b="1" lang="en" sz="2500">
                <a:solidFill>
                  <a:srgbClr val="000000"/>
                </a:solidFill>
                <a:highlight>
                  <a:srgbClr val="FFFF00"/>
                </a:highlight>
              </a:rPr>
              <a:t>str</a:t>
            </a:r>
            <a:r>
              <a:rPr lang="en" sz="2500">
                <a:solidFill>
                  <a:srgbClr val="000000"/>
                </a:solidFill>
              </a:rPr>
              <a:t> before the before the calculation in the print command, we converted the integers into strings.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num1 = int (input("Enter the number 1.2"))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num2 = int (input("Enter the number 2.3"))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print ("The sum is: " + </a:t>
            </a:r>
            <a:r>
              <a:rPr b="1" lang="en" sz="2500">
                <a:solidFill>
                  <a:srgbClr val="000000"/>
                </a:solidFill>
                <a:highlight>
                  <a:srgbClr val="FFFF00"/>
                </a:highlight>
              </a:rPr>
              <a:t>str</a:t>
            </a:r>
            <a:r>
              <a:rPr lang="en" sz="2500">
                <a:solidFill>
                  <a:srgbClr val="000000"/>
                </a:solidFill>
              </a:rPr>
              <a:t>(num1 + num2))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this code - </a:t>
            </a:r>
            <a:r>
              <a:rPr lang="en" sz="2100"/>
              <a:t>modify your code and Run</a:t>
            </a:r>
            <a:endParaRPr sz="21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084600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num1 = </a:t>
            </a:r>
            <a:r>
              <a:rPr b="1" lang="en" sz="2900">
                <a:solidFill>
                  <a:srgbClr val="000000"/>
                </a:solidFill>
              </a:rPr>
              <a:t>int</a:t>
            </a:r>
            <a:r>
              <a:rPr lang="en" sz="2900">
                <a:solidFill>
                  <a:srgbClr val="000000"/>
                </a:solidFill>
              </a:rPr>
              <a:t> (input("</a:t>
            </a:r>
            <a:r>
              <a:rPr lang="en" sz="2900">
                <a:solidFill>
                  <a:srgbClr val="000000"/>
                </a:solidFill>
              </a:rPr>
              <a:t>Enter the number 1.2</a:t>
            </a:r>
            <a:r>
              <a:rPr lang="en" sz="2900">
                <a:solidFill>
                  <a:srgbClr val="000000"/>
                </a:solidFill>
              </a:rPr>
              <a:t>"))</a:t>
            </a:r>
            <a:endParaRPr sz="29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num2 = </a:t>
            </a:r>
            <a:r>
              <a:rPr b="1" lang="en" sz="2900">
                <a:solidFill>
                  <a:srgbClr val="000000"/>
                </a:solidFill>
              </a:rPr>
              <a:t>int</a:t>
            </a:r>
            <a:r>
              <a:rPr lang="en" sz="2900">
                <a:solidFill>
                  <a:srgbClr val="000000"/>
                </a:solidFill>
              </a:rPr>
              <a:t> (input("</a:t>
            </a:r>
            <a:r>
              <a:rPr lang="en" sz="2900">
                <a:solidFill>
                  <a:srgbClr val="000000"/>
                </a:solidFill>
              </a:rPr>
              <a:t>Enter the number 2.3</a:t>
            </a:r>
            <a:r>
              <a:rPr lang="en" sz="2900">
                <a:solidFill>
                  <a:srgbClr val="000000"/>
                </a:solidFill>
              </a:rPr>
              <a:t> "))</a:t>
            </a:r>
            <a:endParaRPr sz="29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print ("The sum is: " +(num1 + num2))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What is different about this code from the previous one?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Did you get the desired output?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91350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4: Converting an Integer to a </a:t>
            </a:r>
            <a:r>
              <a:rPr lang="en"/>
              <a:t>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60600" y="1154850"/>
            <a:ext cx="83391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The Fix: 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By placing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</a:rPr>
              <a:t>float</a:t>
            </a:r>
            <a:r>
              <a:rPr lang="en" sz="2400">
                <a:solidFill>
                  <a:srgbClr val="000000"/>
                </a:solidFill>
              </a:rPr>
              <a:t> before the input commands, we convert the string to a float (i.e. a decimal number)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num1 =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</a:rPr>
              <a:t>float</a:t>
            </a:r>
            <a:r>
              <a:rPr lang="en" sz="2400">
                <a:solidFill>
                  <a:srgbClr val="000000"/>
                </a:solidFill>
              </a:rPr>
              <a:t> (input ("Enter the number 1.2"))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num2 =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</a:rPr>
              <a:t>float </a:t>
            </a:r>
            <a:r>
              <a:rPr lang="en" sz="2400">
                <a:solidFill>
                  <a:srgbClr val="000000"/>
                </a:solidFill>
              </a:rPr>
              <a:t>(input ("Enter the number 2.3"))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print ("The sum is: " + </a:t>
            </a:r>
            <a:r>
              <a:rPr b="1" lang="en" sz="2400">
                <a:solidFill>
                  <a:srgbClr val="000000"/>
                </a:solidFill>
              </a:rPr>
              <a:t>str</a:t>
            </a:r>
            <a:r>
              <a:rPr lang="en" sz="2400">
                <a:solidFill>
                  <a:srgbClr val="000000"/>
                </a:solidFill>
              </a:rPr>
              <a:t>(num1 + num2))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Assignment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Today’s Work: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Go To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ProjectSTEM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Click on </a:t>
            </a:r>
            <a:r>
              <a:rPr b="1" lang="en" sz="2400">
                <a:solidFill>
                  <a:srgbClr val="000000"/>
                </a:solidFill>
              </a:rPr>
              <a:t>Modules 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Complete </a:t>
            </a:r>
            <a:r>
              <a:rPr b="1" lang="en" sz="2400">
                <a:solidFill>
                  <a:srgbClr val="000000"/>
                </a:solidFill>
              </a:rPr>
              <a:t>Module 1.7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90825" y="1361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Targets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78850" y="863550"/>
            <a:ext cx="85206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Target 1: Define strings, integers and floats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Target 2: Convert a string to an integer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Target 3: Convert an integer to string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Target 4: Convert a string to a float 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450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</a:rPr>
              <a:t>Type and the following lines of code in </a:t>
            </a:r>
            <a:r>
              <a:rPr lang="en" sz="25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CodeSkulptor</a:t>
            </a:r>
            <a:r>
              <a:rPr lang="en" sz="2500">
                <a:solidFill>
                  <a:srgbClr val="000000"/>
                </a:solidFill>
              </a:rPr>
              <a:t> and Run.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</a:rPr>
              <a:t>print (4 * 5)</a:t>
            </a:r>
            <a:endParaRPr sz="2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</a:rPr>
              <a:t>print ("4 * 5")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</a:rPr>
              <a:t>D</a:t>
            </a:r>
            <a:r>
              <a:rPr lang="en" sz="2500">
                <a:solidFill>
                  <a:srgbClr val="000000"/>
                </a:solidFill>
              </a:rPr>
              <a:t>escribe the difference in the output: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10250" y="824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Target 1:  Strings, Integers and Floats</a:t>
            </a:r>
            <a:endParaRPr sz="3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792350"/>
            <a:ext cx="85206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Python has two main Data Types:  </a:t>
            </a:r>
            <a:r>
              <a:rPr b="1" lang="en" sz="2200">
                <a:solidFill>
                  <a:srgbClr val="000000"/>
                </a:solidFill>
              </a:rPr>
              <a:t>Strings </a:t>
            </a:r>
            <a:r>
              <a:rPr b="1" lang="en" sz="2200">
                <a:solidFill>
                  <a:srgbClr val="000000"/>
                </a:solidFill>
              </a:rPr>
              <a:t>and Integers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Strings (str) </a:t>
            </a:r>
            <a:r>
              <a:rPr lang="en" sz="2200">
                <a:solidFill>
                  <a:srgbClr val="000000"/>
                </a:solidFill>
              </a:rPr>
              <a:t>- Letters, characters and numbers that are not being used for math calculations.  String characters  must be </a:t>
            </a:r>
            <a:r>
              <a:rPr b="1" lang="en" sz="2200">
                <a:solidFill>
                  <a:srgbClr val="000000"/>
                </a:solidFill>
              </a:rPr>
              <a:t>inside quotation marks</a:t>
            </a:r>
            <a:r>
              <a:rPr lang="en" sz="2200">
                <a:solidFill>
                  <a:srgbClr val="000000"/>
                </a:solidFill>
              </a:rPr>
              <a:t> and can be any combination of letters, numbers or symbols.  Strings are the default data type.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Integers (int)</a:t>
            </a:r>
            <a:r>
              <a:rPr lang="en" sz="2200">
                <a:solidFill>
                  <a:srgbClr val="000000"/>
                </a:solidFill>
              </a:rPr>
              <a:t> - Whole numbers that are interpreted by the compiler as a </a:t>
            </a:r>
            <a:r>
              <a:rPr b="1" lang="en" sz="2200">
                <a:solidFill>
                  <a:srgbClr val="000000"/>
                </a:solidFill>
              </a:rPr>
              <a:t>numbers to be used for calculations.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**</a:t>
            </a:r>
            <a:r>
              <a:rPr lang="en" sz="2200">
                <a:solidFill>
                  <a:srgbClr val="000000"/>
                </a:solidFill>
              </a:rPr>
              <a:t>  Use </a:t>
            </a:r>
            <a:r>
              <a:rPr b="1" lang="en" sz="2200">
                <a:solidFill>
                  <a:srgbClr val="000000"/>
                </a:solidFill>
              </a:rPr>
              <a:t>f</a:t>
            </a:r>
            <a:r>
              <a:rPr b="1" lang="en" sz="2200">
                <a:solidFill>
                  <a:srgbClr val="000000"/>
                </a:solidFill>
              </a:rPr>
              <a:t>loat</a:t>
            </a:r>
            <a:r>
              <a:rPr lang="en" sz="2200">
                <a:solidFill>
                  <a:srgbClr val="000000"/>
                </a:solidFill>
              </a:rPr>
              <a:t> for decimal numbers.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04275" y="203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this code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450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 sz="2200">
                <a:solidFill>
                  <a:srgbClr val="000000"/>
                </a:solidFill>
              </a:rPr>
              <a:t>ype this code exactly as you see it and then Run.</a:t>
            </a:r>
            <a:endParaRPr sz="2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num1 = input ("Enter a number: ")</a:t>
            </a:r>
            <a:endParaRPr sz="2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num2 = input ("Enter a number: ")</a:t>
            </a:r>
            <a:endParaRPr sz="2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print (num1 + num2)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What was the output?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Was it what you expected? Why/Why not?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Fix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</a:rPr>
              <a:t>num1 = int (input ("Enter a number: "))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</a:rPr>
              <a:t>num2 = int (input ("Enter a number: "))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print (num1 + num2)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Was this your desired output?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What changed?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377900"/>
            <a:ext cx="8997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900"/>
              <a:t>Target 2: Converting a string to an integer</a:t>
            </a:r>
            <a:endParaRPr sz="29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By placing </a:t>
            </a:r>
            <a:r>
              <a:rPr b="1" lang="en" sz="2400">
                <a:solidFill>
                  <a:srgbClr val="000000"/>
                </a:solidFill>
                <a:highlight>
                  <a:srgbClr val="FFFF00"/>
                </a:highlight>
              </a:rPr>
              <a:t>int</a:t>
            </a:r>
            <a:r>
              <a:rPr lang="en" sz="2400">
                <a:solidFill>
                  <a:srgbClr val="000000"/>
                </a:solidFill>
              </a:rPr>
              <a:t> before the input command, we told the computer that the number the user enters is an integer and therefore can be used in a calculation.  **Strings are the default data type.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num1 = </a:t>
            </a:r>
            <a:r>
              <a:rPr b="1" lang="en" sz="3000">
                <a:solidFill>
                  <a:srgbClr val="000000"/>
                </a:solidFill>
                <a:highlight>
                  <a:srgbClr val="FFFF00"/>
                </a:highlight>
              </a:rPr>
              <a:t>int </a:t>
            </a:r>
            <a:r>
              <a:rPr lang="en" sz="3000">
                <a:solidFill>
                  <a:srgbClr val="000000"/>
                </a:solidFill>
              </a:rPr>
              <a:t>(input ("Enter a number: "))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num2 = </a:t>
            </a:r>
            <a:r>
              <a:rPr b="1" lang="en" sz="3000">
                <a:solidFill>
                  <a:srgbClr val="000000"/>
                </a:solidFill>
                <a:highlight>
                  <a:srgbClr val="FFFF00"/>
                </a:highlight>
              </a:rPr>
              <a:t>int </a:t>
            </a:r>
            <a:r>
              <a:rPr lang="en" sz="3000">
                <a:solidFill>
                  <a:srgbClr val="000000"/>
                </a:solidFill>
              </a:rPr>
              <a:t>(input ("Enter a number: "))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print (num1 + num2)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and Integers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Strings and integers cannot be together in the same line of code.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If you want to </a:t>
            </a:r>
            <a:r>
              <a:rPr b="1" lang="en" sz="2800">
                <a:solidFill>
                  <a:srgbClr val="000000"/>
                </a:solidFill>
              </a:rPr>
              <a:t>concatenate</a:t>
            </a:r>
            <a:r>
              <a:rPr lang="en" sz="2800">
                <a:solidFill>
                  <a:srgbClr val="000000"/>
                </a:solidFill>
              </a:rPr>
              <a:t> (combine) strings(text) and integers (a number/calculation) in the same line of code; you must </a:t>
            </a:r>
            <a:r>
              <a:rPr lang="en" sz="2800" u="sng">
                <a:solidFill>
                  <a:srgbClr val="000000"/>
                </a:solidFill>
              </a:rPr>
              <a:t>convert</a:t>
            </a:r>
            <a:r>
              <a:rPr lang="en" sz="2800">
                <a:solidFill>
                  <a:srgbClr val="000000"/>
                </a:solidFill>
              </a:rPr>
              <a:t> the string to an integer or integer to string.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this code - </a:t>
            </a:r>
            <a:r>
              <a:rPr lang="en" sz="2100"/>
              <a:t>modify your code and Run</a:t>
            </a:r>
            <a:endParaRPr sz="21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84600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num1 = </a:t>
            </a:r>
            <a:r>
              <a:rPr b="1" lang="en" sz="3000">
                <a:solidFill>
                  <a:srgbClr val="000000"/>
                </a:solidFill>
              </a:rPr>
              <a:t>int</a:t>
            </a:r>
            <a:r>
              <a:rPr lang="en" sz="3000">
                <a:solidFill>
                  <a:srgbClr val="000000"/>
                </a:solidFill>
              </a:rPr>
              <a:t> (input("Enter a number: "))</a:t>
            </a:r>
            <a:endParaRPr sz="3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num2 = </a:t>
            </a:r>
            <a:r>
              <a:rPr b="1" lang="en" sz="3000">
                <a:solidFill>
                  <a:srgbClr val="000000"/>
                </a:solidFill>
              </a:rPr>
              <a:t>int</a:t>
            </a:r>
            <a:r>
              <a:rPr lang="en" sz="3000">
                <a:solidFill>
                  <a:srgbClr val="000000"/>
                </a:solidFill>
              </a:rPr>
              <a:t> (input("Enter a number: "))</a:t>
            </a:r>
            <a:endParaRPr sz="3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print ("The sum is: " +(num1 + num2))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What is different about this code from the previous one?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Did you get the desired output</a:t>
            </a:r>
            <a:r>
              <a:rPr lang="en" sz="2400">
                <a:solidFill>
                  <a:srgbClr val="000000"/>
                </a:solidFill>
              </a:rPr>
              <a:t>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