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  <p:embeddedFont>
      <p:font typeface="Roboto Mon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22" Type="http://schemas.openxmlformats.org/officeDocument/2006/relationships/font" Target="fonts/RobotoMono-bold.fntdata"/><Relationship Id="rId10" Type="http://schemas.openxmlformats.org/officeDocument/2006/relationships/slide" Target="slides/slide5.xml"/><Relationship Id="rId21" Type="http://schemas.openxmlformats.org/officeDocument/2006/relationships/font" Target="fonts/RobotoMono-regular.fntdata"/><Relationship Id="rId13" Type="http://schemas.openxmlformats.org/officeDocument/2006/relationships/slide" Target="slides/slide8.xml"/><Relationship Id="rId24" Type="http://schemas.openxmlformats.org/officeDocument/2006/relationships/font" Target="fonts/RobotoMono-boldItalic.fntdata"/><Relationship Id="rId12" Type="http://schemas.openxmlformats.org/officeDocument/2006/relationships/slide" Target="slides/slide7.xml"/><Relationship Id="rId23" Type="http://schemas.openxmlformats.org/officeDocument/2006/relationships/font" Target="fonts/RobotoMon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are assuming that students have an understanding of while loops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3d07e12b0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3d07e12b0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3c4ba27091_6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3c4ba27091_6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3d07e12b08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3d07e12b08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Assuming students remember how to print.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Ask for student share outs. Chart or record on a poster.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3c4ba27091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3c4ba27091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3d07e12b0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3d07e12b0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3d07e12b08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3d07e12b08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3d07e12b08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3d07e12b08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c4ba2709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3c4ba2709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3c4ba2709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3c4ba2709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3d07e12b08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3d07e12b08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hyperlink" Target="http://www.youtube.com/watch?v=_W0bSen8Qjg" TargetMode="External"/><Relationship Id="rId5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Loops and Java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Alise, Adam, Tanya, Christopher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6850"/>
            <a:ext cx="1880098" cy="16508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5" name="Google Shape;115;p22"/>
          <p:cNvGrpSpPr/>
          <p:nvPr/>
        </p:nvGrpSpPr>
        <p:grpSpPr>
          <a:xfrm>
            <a:off x="0" y="2510657"/>
            <a:ext cx="2792726" cy="1784828"/>
            <a:chOff x="0" y="2473456"/>
            <a:chExt cx="3714225" cy="2301519"/>
          </a:xfrm>
        </p:grpSpPr>
        <p:pic>
          <p:nvPicPr>
            <p:cNvPr id="116" name="Google Shape;116;p2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8950" y="2473456"/>
              <a:ext cx="3665275" cy="336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7" name="Google Shape;117;p2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8950" y="2971900"/>
              <a:ext cx="3665275" cy="336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8" name="Google Shape;118;p2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0" y="3434825"/>
              <a:ext cx="3665275" cy="336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9" name="Google Shape;119;p2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8950" y="3936800"/>
              <a:ext cx="3665275" cy="336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0" name="Google Shape;120;p2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8950" y="4438775"/>
              <a:ext cx="3665275" cy="3362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1" name="Google Shape;121;p22"/>
          <p:cNvSpPr txBox="1"/>
          <p:nvPr/>
        </p:nvSpPr>
        <p:spPr>
          <a:xfrm>
            <a:off x="3977525" y="1457475"/>
            <a:ext cx="541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2"/>
          <p:cNvSpPr/>
          <p:nvPr/>
        </p:nvSpPr>
        <p:spPr>
          <a:xfrm>
            <a:off x="2792725" y="1241200"/>
            <a:ext cx="6149700" cy="1186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n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8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 counter </a:t>
            </a:r>
            <a:r>
              <a:rPr b="1" lang="en" sz="18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; counter </a:t>
            </a:r>
            <a:r>
              <a:rPr b="1" lang="en" sz="18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; count</a:t>
            </a:r>
            <a:r>
              <a:rPr b="1" lang="en" sz="18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++</a:t>
            </a:r>
            <a:r>
              <a:rPr lang="en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){</a:t>
            </a:r>
            <a:endParaRPr sz="1800">
              <a:solidFill>
                <a:srgbClr val="1AB1C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  System.out.println(“Java is fun”);</a:t>
            </a:r>
            <a:endParaRPr sz="1800">
              <a:solidFill>
                <a:srgbClr val="1AB1C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/>
          </a:p>
        </p:txBody>
      </p:sp>
      <p:sp>
        <p:nvSpPr>
          <p:cNvPr id="123" name="Google Shape;123;p22"/>
          <p:cNvSpPr txBox="1"/>
          <p:nvPr/>
        </p:nvSpPr>
        <p:spPr>
          <a:xfrm>
            <a:off x="2867950" y="2585800"/>
            <a:ext cx="60744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 counter </a:t>
            </a:r>
            <a:r>
              <a:rPr b="1" lang="en" sz="18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en" sz="18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8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( Initialize a variable)</a:t>
            </a:r>
            <a:endParaRPr b="1" sz="1800">
              <a:solidFill>
                <a:srgbClr val="EE11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0604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counter </a:t>
            </a:r>
            <a:r>
              <a:rPr b="1" lang="en" sz="18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;   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8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(Check the exit condition)</a:t>
            </a:r>
            <a:endParaRPr b="1" sz="1800">
              <a:solidFill>
                <a:srgbClr val="EE11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Count</a:t>
            </a:r>
            <a:r>
              <a:rPr b="1" lang="en" sz="18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++         (Increment)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4" name="Google Shape;124;p22"/>
          <p:cNvSpPr txBox="1"/>
          <p:nvPr/>
        </p:nvSpPr>
        <p:spPr>
          <a:xfrm>
            <a:off x="3084225" y="150450"/>
            <a:ext cx="4551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latin typeface="Montserrat"/>
                <a:ea typeface="Montserrat"/>
                <a:cs typeface="Montserrat"/>
                <a:sym typeface="Montserrat"/>
              </a:rPr>
              <a:t>Direct/Guided Instruction</a:t>
            </a:r>
            <a:endParaRPr b="1" sz="2400" u="sng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Now (5 min)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5056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your table discuss how to get Java to output this.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Hint...How do we print to the console in java? 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9225" y="1489075"/>
            <a:ext cx="312420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his timer counts down silently until it reaches 0:00, then a police siren sounds to alert you that time is up." id="63" name="Google Shape;63;p14" title="5 Minute Timer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0850" y="3367200"/>
            <a:ext cx="2102075" cy="157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68;p15"/>
          <p:cNvGrpSpPr/>
          <p:nvPr/>
        </p:nvGrpSpPr>
        <p:grpSpPr>
          <a:xfrm>
            <a:off x="564175" y="1288288"/>
            <a:ext cx="3954833" cy="2574709"/>
            <a:chOff x="564175" y="1288288"/>
            <a:chExt cx="3954833" cy="2574709"/>
          </a:xfrm>
        </p:grpSpPr>
        <p:pic>
          <p:nvPicPr>
            <p:cNvPr id="69" name="Google Shape;69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64175" y="1288288"/>
              <a:ext cx="3954833" cy="3761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0" name="Google Shape;70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64175" y="1845898"/>
              <a:ext cx="3954833" cy="3761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1" name="Google Shape;71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64175" y="2363772"/>
              <a:ext cx="3954833" cy="3761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2" name="Google Shape;72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64175" y="2925331"/>
              <a:ext cx="3954833" cy="3761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" name="Google Shape;73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64175" y="3486891"/>
              <a:ext cx="3954833" cy="37610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41875" y="1075350"/>
            <a:ext cx="2884075" cy="253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Targets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can describe the purpose of each part of a for loop.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Initialization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Check the exit condition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Increment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 can create a for loop to make my code more efficient.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Hook 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Jump 2 times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Wait 1 seconds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Jump 2 times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Wait 1 seconds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Jump 2 times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Wait 1 seconds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Jump 2 times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Wait 1 seconds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Jump 2 Times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Wait 1 seconds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Turn and Talk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6357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many times did you jump in total?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Which instructions get repeated?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Can you come up with an </a:t>
            </a:r>
            <a:r>
              <a:rPr b="1" lang="en"/>
              <a:t>optimized</a:t>
            </a:r>
            <a:r>
              <a:rPr lang="en"/>
              <a:t> way to give the same instructions?</a:t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19100" y="281475"/>
            <a:ext cx="1676400" cy="4457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Don’t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Repeat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Yourself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Java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Say I wanted to print *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