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94f161a3c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94f161a3c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94f161a3c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94f161a3c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94f161a3c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94f161a3c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94f161a3c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94f161a3c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94f161a3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94f161a3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94f161a3c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94f161a3c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94f161a3c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94f161a3c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94f161a3c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94f161a3c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94f161a3c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94f161a3c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94f161a3c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94f161a3c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94f161a3c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94f161a3c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editor.p5js.org/pelfers-truth/sketches/2rVeyc2e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p5js.org/learn/color.html" TargetMode="External"/><Relationship Id="rId4" Type="http://schemas.openxmlformats.org/officeDocument/2006/relationships/hyperlink" Target="http://htmlcolorcodes.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editor.p5js.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htmlcolorcodes.com"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P5 - Unit 1 - Lesson 4 - Digital Colors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Patti, Jerusha, Saranii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0" y="0"/>
            <a:ext cx="9144000" cy="559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Custom Color Ranges</a:t>
            </a:r>
            <a:endParaRPr/>
          </a:p>
        </p:txBody>
      </p:sp>
      <p:sp>
        <p:nvSpPr>
          <p:cNvPr id="114" name="Google Shape;114;p22"/>
          <p:cNvSpPr txBox="1"/>
          <p:nvPr>
            <p:ph idx="1" type="body"/>
          </p:nvPr>
        </p:nvSpPr>
        <p:spPr>
          <a:xfrm>
            <a:off x="0" y="566850"/>
            <a:ext cx="9144000" cy="4511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We can look at color like percentage and use a specific custom colorMode(;</a:t>
            </a:r>
            <a:endParaRPr/>
          </a:p>
          <a:p>
            <a:pPr indent="0" lvl="0" marL="0" rtl="0" algn="l">
              <a:spcBef>
                <a:spcPts val="1200"/>
              </a:spcBef>
              <a:spcAft>
                <a:spcPts val="0"/>
              </a:spcAft>
              <a:buNone/>
            </a:pPr>
            <a:r>
              <a:rPr lang="en"/>
              <a:t>In this case we use colorMode(RGB, 100);  This looks at 100%, and you can have ranges:</a:t>
            </a:r>
            <a:endParaRPr/>
          </a:p>
          <a:p>
            <a:pPr indent="0" lvl="0" marL="0" rtl="0" algn="l">
              <a:spcBef>
                <a:spcPts val="1200"/>
              </a:spcBef>
              <a:spcAft>
                <a:spcPts val="0"/>
              </a:spcAft>
              <a:buNone/>
            </a:pPr>
            <a:r>
              <a:rPr lang="en"/>
              <a:t>colorMode(RGB, 100, 500, 10, 255) This means R would go from 0-100, G from 0-500, blue from 0-10 and alpha from 0-255</a:t>
            </a:r>
            <a:endParaRPr/>
          </a:p>
          <a:p>
            <a:pPr indent="0" lvl="0" marL="0" rtl="0" algn="l">
              <a:spcBef>
                <a:spcPts val="1200"/>
              </a:spcBef>
              <a:spcAft>
                <a:spcPts val="0"/>
              </a:spcAft>
              <a:buNone/>
            </a:pPr>
            <a:r>
              <a:rPr lang="en"/>
              <a:t>We can also use Hue, Saturation and Brightness but not needed</a:t>
            </a:r>
            <a:endParaRPr/>
          </a:p>
          <a:p>
            <a:pPr indent="0" lvl="0" marL="0" rtl="0" algn="l">
              <a:spcBef>
                <a:spcPts val="1200"/>
              </a:spcBef>
              <a:spcAft>
                <a:spcPts val="0"/>
              </a:spcAft>
              <a:buNone/>
            </a:pPr>
            <a:r>
              <a:rPr lang="en"/>
              <a:t>Hue ranges from 0 to 360 - color type</a:t>
            </a:r>
            <a:endParaRPr/>
          </a:p>
          <a:p>
            <a:pPr indent="0" lvl="0" marL="0" rtl="0" algn="l">
              <a:spcBef>
                <a:spcPts val="1200"/>
              </a:spcBef>
              <a:spcAft>
                <a:spcPts val="0"/>
              </a:spcAft>
              <a:buNone/>
            </a:pPr>
            <a:r>
              <a:rPr lang="en"/>
              <a:t>Saturation - ranges 0 to 100 - vibrancy of color</a:t>
            </a:r>
            <a:endParaRPr/>
          </a:p>
          <a:p>
            <a:pPr indent="0" lvl="0" marL="0" rtl="0" algn="l">
              <a:spcBef>
                <a:spcPts val="1200"/>
              </a:spcBef>
              <a:spcAft>
                <a:spcPts val="0"/>
              </a:spcAft>
              <a:buNone/>
            </a:pPr>
            <a:r>
              <a:rPr lang="en"/>
              <a:t>Brightness - 0-100 - brightness of the color</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Click on the file for P5 and follow the instructions to create and fill several shapes in the P5 editor.  Use the RGB color values you want where indicated.</a:t>
            </a:r>
            <a:endParaRPr/>
          </a:p>
          <a:p>
            <a:pPr indent="0" lvl="0" marL="0" rtl="0" algn="l">
              <a:spcBef>
                <a:spcPts val="1200"/>
              </a:spcBef>
              <a:spcAft>
                <a:spcPts val="0"/>
              </a:spcAft>
              <a:buNone/>
            </a:pPr>
            <a:r>
              <a:rPr lang="en"/>
              <a:t>Use the transparent, alpha code where indicated</a:t>
            </a:r>
            <a:endParaRPr/>
          </a:p>
          <a:p>
            <a:pPr indent="0" lvl="0" marL="0" rtl="0" algn="l">
              <a:spcBef>
                <a:spcPts val="1200"/>
              </a:spcBef>
              <a:spcAft>
                <a:spcPts val="0"/>
              </a:spcAft>
              <a:buNone/>
            </a:pPr>
            <a:r>
              <a:rPr lang="en"/>
              <a:t>Use the colorMode where indicated.</a:t>
            </a:r>
            <a:endParaRPr/>
          </a:p>
          <a:p>
            <a:pPr indent="0" lvl="0" marL="0" rtl="0" algn="l">
              <a:spcBef>
                <a:spcPts val="1200"/>
              </a:spcBef>
              <a:spcAft>
                <a:spcPts val="0"/>
              </a:spcAft>
              <a:buNone/>
            </a:pPr>
            <a:r>
              <a:rPr lang="en"/>
              <a:t>Make sure to sign in with Google and then click on File→ Duplicate before working on the file.  Make sure you save </a:t>
            </a:r>
            <a:r>
              <a:rPr lang="en"/>
              <a:t>your</a:t>
            </a:r>
            <a:r>
              <a:rPr lang="en"/>
              <a:t> work.</a:t>
            </a:r>
            <a:endParaRPr/>
          </a:p>
          <a:p>
            <a:pPr indent="0" lvl="0" marL="0" rtl="0" algn="l">
              <a:spcBef>
                <a:spcPts val="1200"/>
              </a:spcBef>
              <a:spcAft>
                <a:spcPts val="0"/>
              </a:spcAft>
              <a:buNone/>
            </a:pPr>
            <a:r>
              <a:rPr lang="en"/>
              <a:t>Here is the sketch to work on.</a:t>
            </a:r>
            <a:endParaRPr/>
          </a:p>
          <a:p>
            <a:pPr indent="0" lvl="0" marL="0" rtl="0" algn="l">
              <a:spcBef>
                <a:spcPts val="1200"/>
              </a:spcBef>
              <a:spcAft>
                <a:spcPts val="0"/>
              </a:spcAft>
              <a:buNone/>
            </a:pPr>
            <a:r>
              <a:rPr lang="en" u="sng">
                <a:solidFill>
                  <a:schemeClr val="hlink"/>
                </a:solidFill>
                <a:hlinkClick r:id="rId3"/>
              </a:rPr>
              <a:t>https://editor.p5js.org/pelfers-truth/sketches/2rVeyc2eR</a:t>
            </a:r>
            <a:r>
              <a:rPr lang="en"/>
              <a:t>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https://p5js.org/learn/color.html</a:t>
            </a:r>
            <a:r>
              <a:rPr lang="en"/>
              <a:t> </a:t>
            </a:r>
            <a:endParaRPr/>
          </a:p>
          <a:p>
            <a:pPr indent="0" lvl="0" marL="0" rtl="0" algn="l">
              <a:spcBef>
                <a:spcPts val="1200"/>
              </a:spcBef>
              <a:spcAft>
                <a:spcPts val="1200"/>
              </a:spcAft>
              <a:buNone/>
            </a:pPr>
            <a:r>
              <a:rPr lang="en" u="sng">
                <a:solidFill>
                  <a:schemeClr val="hlink"/>
                </a:solidFill>
                <a:hlinkClick r:id="rId4"/>
              </a:rPr>
              <a:t>http://htmlcolorcodes.com</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take a look at  color in Digital Format: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We first look at grayscale colors.  Notice that we begin at 0 which is black and then go up to 255 which is white and all of the color shades in between.</a:t>
            </a:r>
            <a:endParaRPr/>
          </a:p>
        </p:txBody>
      </p:sp>
      <p:pic>
        <p:nvPicPr>
          <p:cNvPr id="62" name="Google Shape;62;p14"/>
          <p:cNvPicPr preferRelativeResize="0"/>
          <p:nvPr/>
        </p:nvPicPr>
        <p:blipFill>
          <a:blip r:embed="rId3">
            <a:alphaModFix/>
          </a:blip>
          <a:stretch>
            <a:fillRect/>
          </a:stretch>
        </p:blipFill>
        <p:spPr>
          <a:xfrm>
            <a:off x="2190750" y="2005013"/>
            <a:ext cx="4762500" cy="1133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 Background:</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Take a look in the Function background section in the </a:t>
            </a:r>
            <a:r>
              <a:rPr lang="en" u="sng">
                <a:solidFill>
                  <a:schemeClr val="hlink"/>
                </a:solidFill>
                <a:hlinkClick r:id="rId3"/>
              </a:rPr>
              <a:t>P5 editor</a:t>
            </a:r>
            <a:r>
              <a:rPr lang="en"/>
              <a:t>.   You will notice the number 220.  This is a light shade of gray.  Now try to change the color using the gray scale code which is one number from 0-255 and see what happens.  What do you notice about the change in the background?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Functions of stroke() and fill()</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adding the function of stroke(0); this sets the outline (stroke) to black</a:t>
            </a:r>
            <a:endParaRPr/>
          </a:p>
          <a:p>
            <a:pPr indent="0" lvl="0" marL="0" rtl="0" algn="l">
              <a:spcBef>
                <a:spcPts val="1200"/>
              </a:spcBef>
              <a:spcAft>
                <a:spcPts val="0"/>
              </a:spcAft>
              <a:buNone/>
            </a:pPr>
            <a:r>
              <a:rPr lang="en"/>
              <a:t>By adding fill(150); this adds the </a:t>
            </a:r>
            <a:r>
              <a:rPr lang="en"/>
              <a:t>color to</a:t>
            </a:r>
            <a:r>
              <a:rPr lang="en"/>
              <a:t> the  inside of a shape.</a:t>
            </a:r>
            <a:endParaRPr/>
          </a:p>
          <a:p>
            <a:pPr indent="0" lvl="0" marL="0" rtl="0" algn="l">
              <a:spcBef>
                <a:spcPts val="1200"/>
              </a:spcBef>
              <a:spcAft>
                <a:spcPts val="0"/>
              </a:spcAft>
              <a:buNone/>
            </a:pPr>
            <a:r>
              <a:rPr lang="en"/>
              <a:t>By adding the shape last to the code, the shape will fill in and have the the stroke/outline that you want.</a:t>
            </a:r>
            <a:endParaRPr/>
          </a:p>
          <a:p>
            <a:pPr indent="0" lvl="0" marL="0" rtl="0" algn="l">
              <a:spcBef>
                <a:spcPts val="1200"/>
              </a:spcBef>
              <a:spcAft>
                <a:spcPts val="1200"/>
              </a:spcAft>
              <a:buNone/>
            </a:pPr>
            <a:r>
              <a:rPr lang="en"/>
              <a:t>Caution, if you list the shape first and then the stroke and fill afterwards, the color will not fill in your shape.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 code for Stroke() and Fill()</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1" name="Google Shape;81;p17"/>
          <p:cNvPicPr preferRelativeResize="0"/>
          <p:nvPr/>
        </p:nvPicPr>
        <p:blipFill>
          <a:blip r:embed="rId3">
            <a:alphaModFix/>
          </a:blip>
          <a:stretch>
            <a:fillRect/>
          </a:stretch>
        </p:blipFill>
        <p:spPr>
          <a:xfrm>
            <a:off x="1081100" y="1781175"/>
            <a:ext cx="6981825" cy="2450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 of noStroke() and noFill()</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First thing to remember is that we do not want to eliminate both noStroke() and noFill() or nothing will appear.</a:t>
            </a:r>
            <a:endParaRPr/>
          </a:p>
          <a:p>
            <a:pPr indent="0" lvl="0" marL="0" rtl="0" algn="l">
              <a:spcBef>
                <a:spcPts val="1200"/>
              </a:spcBef>
              <a:spcAft>
                <a:spcPts val="1200"/>
              </a:spcAft>
              <a:buNone/>
            </a:pPr>
            <a:r>
              <a:rPr lang="en"/>
              <a:t>Whatever fill and stroke you have most recently written will be used for any subsequent shapes unless you state so directly in your code.  As seen here in this example.</a:t>
            </a:r>
            <a:endParaRPr/>
          </a:p>
        </p:txBody>
      </p:sp>
      <p:pic>
        <p:nvPicPr>
          <p:cNvPr id="88" name="Google Shape;88;p18"/>
          <p:cNvPicPr preferRelativeResize="0"/>
          <p:nvPr/>
        </p:nvPicPr>
        <p:blipFill>
          <a:blip r:embed="rId3">
            <a:alphaModFix/>
          </a:blip>
          <a:stretch>
            <a:fillRect/>
          </a:stretch>
        </p:blipFill>
        <p:spPr>
          <a:xfrm>
            <a:off x="1204300" y="2977472"/>
            <a:ext cx="6886575" cy="2095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RGB Color</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use primary colors of R(ed), G(reen) and B(lue), in other words RGB</a:t>
            </a:r>
            <a:endParaRPr/>
          </a:p>
          <a:p>
            <a:pPr indent="0" lvl="0" marL="0" rtl="0" algn="l">
              <a:spcBef>
                <a:spcPts val="1200"/>
              </a:spcBef>
              <a:spcAft>
                <a:spcPts val="0"/>
              </a:spcAft>
              <a:buNone/>
            </a:pPr>
            <a:r>
              <a:rPr lang="en"/>
              <a:t>Red + Green = Yellow</a:t>
            </a:r>
            <a:endParaRPr/>
          </a:p>
          <a:p>
            <a:pPr indent="0" lvl="0" marL="0" rtl="0" algn="l">
              <a:spcBef>
                <a:spcPts val="1200"/>
              </a:spcBef>
              <a:spcAft>
                <a:spcPts val="0"/>
              </a:spcAft>
              <a:buNone/>
            </a:pPr>
            <a:r>
              <a:rPr lang="en"/>
              <a:t>Red + Blue = Purple</a:t>
            </a:r>
            <a:endParaRPr/>
          </a:p>
          <a:p>
            <a:pPr indent="0" lvl="0" marL="0" rtl="0" algn="l">
              <a:spcBef>
                <a:spcPts val="1200"/>
              </a:spcBef>
              <a:spcAft>
                <a:spcPts val="0"/>
              </a:spcAft>
              <a:buNone/>
            </a:pPr>
            <a:r>
              <a:rPr lang="en"/>
              <a:t>Green + Blue = Cyan (blue-green)</a:t>
            </a:r>
            <a:endParaRPr/>
          </a:p>
          <a:p>
            <a:pPr indent="0" lvl="0" marL="0" rtl="0" algn="l">
              <a:spcBef>
                <a:spcPts val="1200"/>
              </a:spcBef>
              <a:spcAft>
                <a:spcPts val="0"/>
              </a:spcAft>
              <a:buNone/>
            </a:pPr>
            <a:r>
              <a:rPr lang="en"/>
              <a:t>Red + Green + Blue = White</a:t>
            </a:r>
            <a:endParaRPr/>
          </a:p>
          <a:p>
            <a:pPr indent="0" lvl="0" marL="0" rtl="0" algn="l">
              <a:spcBef>
                <a:spcPts val="1200"/>
              </a:spcBef>
              <a:spcAft>
                <a:spcPts val="0"/>
              </a:spcAft>
              <a:buNone/>
            </a:pPr>
            <a:r>
              <a:rPr lang="en"/>
              <a:t>No colors = Black </a:t>
            </a:r>
            <a:endParaRPr/>
          </a:p>
          <a:p>
            <a:pPr indent="0" lvl="0" marL="0" rtl="0" algn="l">
              <a:spcBef>
                <a:spcPts val="1200"/>
              </a:spcBef>
              <a:spcAft>
                <a:spcPts val="1200"/>
              </a:spcAft>
              <a:buNone/>
            </a:pPr>
            <a:r>
              <a:rPr lang="en"/>
              <a:t>These are just the basics.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0"/>
            <a:ext cx="8520600" cy="604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RGB Colors (cont’d)</a:t>
            </a:r>
            <a:endParaRPr/>
          </a:p>
        </p:txBody>
      </p:sp>
      <p:sp>
        <p:nvSpPr>
          <p:cNvPr id="100" name="Google Shape;100;p20"/>
          <p:cNvSpPr txBox="1"/>
          <p:nvPr>
            <p:ph idx="1" type="body"/>
          </p:nvPr>
        </p:nvSpPr>
        <p:spPr>
          <a:xfrm>
            <a:off x="0" y="604500"/>
            <a:ext cx="8832300" cy="45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Each of the colors R, G and B have a range of 0-255.  When we combine these different values in the parenthesis for the color function, we  can get a different variety of colors.  For example fill(123, 43, 233)  This gives us different values in each category.  You can experiment and will get the hang of it.  You can also use a color </a:t>
            </a:r>
            <a:r>
              <a:rPr lang="en"/>
              <a:t>palette</a:t>
            </a:r>
            <a:r>
              <a:rPr lang="en"/>
              <a:t> found on many different web pages, but we will use this one:  </a:t>
            </a:r>
            <a:r>
              <a:rPr lang="en" u="sng">
                <a:solidFill>
                  <a:schemeClr val="hlink"/>
                </a:solidFill>
                <a:hlinkClick r:id="rId3"/>
              </a:rPr>
              <a:t>HTML COLOR CODES</a:t>
            </a:r>
            <a:r>
              <a:rPr lang="en"/>
              <a:t> See RGB example below.  Try it in your P5 editor.</a:t>
            </a:r>
            <a:endParaRPr/>
          </a:p>
        </p:txBody>
      </p:sp>
      <p:pic>
        <p:nvPicPr>
          <p:cNvPr id="101" name="Google Shape;101;p20"/>
          <p:cNvPicPr preferRelativeResize="0"/>
          <p:nvPr/>
        </p:nvPicPr>
        <p:blipFill>
          <a:blip r:embed="rId4">
            <a:alphaModFix/>
          </a:blip>
          <a:stretch>
            <a:fillRect/>
          </a:stretch>
        </p:blipFill>
        <p:spPr>
          <a:xfrm>
            <a:off x="105800" y="2660075"/>
            <a:ext cx="8947526" cy="2483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69875" y="0"/>
            <a:ext cx="9074100" cy="72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RGB Color Transparency</a:t>
            </a:r>
            <a:endParaRPr/>
          </a:p>
        </p:txBody>
      </p:sp>
      <p:sp>
        <p:nvSpPr>
          <p:cNvPr id="107" name="Google Shape;107;p21"/>
          <p:cNvSpPr txBox="1"/>
          <p:nvPr>
            <p:ph idx="1" type="body"/>
          </p:nvPr>
        </p:nvSpPr>
        <p:spPr>
          <a:xfrm>
            <a:off x="69875" y="529000"/>
            <a:ext cx="9074100" cy="461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Besides RGB, you can add a fourth component known as the color’s “alpha” which means transparent.  This enables the shapes or sketches  to appear see through.  Pixels are not really transparent, they just present an illusion by the blending of the colors.</a:t>
            </a:r>
            <a:endParaRPr/>
          </a:p>
          <a:p>
            <a:pPr indent="0" lvl="0" marL="0" rtl="0" algn="l">
              <a:spcBef>
                <a:spcPts val="1200"/>
              </a:spcBef>
              <a:spcAft>
                <a:spcPts val="0"/>
              </a:spcAft>
              <a:buNone/>
            </a:pPr>
            <a:r>
              <a:rPr lang="en"/>
              <a:t>Alpha values also  range from 0-255 with 0 being completely transparent or 0% opaque, and 255 being completely opaque.  See example below:</a:t>
            </a:r>
            <a:endParaRPr/>
          </a:p>
          <a:p>
            <a:pPr indent="0" lvl="0" marL="0" rtl="0" algn="l">
              <a:spcBef>
                <a:spcPts val="1200"/>
              </a:spcBef>
              <a:spcAft>
                <a:spcPts val="1200"/>
              </a:spcAft>
              <a:buNone/>
            </a:pPr>
            <a:r>
              <a:t/>
            </a:r>
            <a:endParaRPr/>
          </a:p>
        </p:txBody>
      </p:sp>
      <p:pic>
        <p:nvPicPr>
          <p:cNvPr id="108" name="Google Shape;108;p21"/>
          <p:cNvPicPr preferRelativeResize="0"/>
          <p:nvPr/>
        </p:nvPicPr>
        <p:blipFill>
          <a:blip r:embed="rId3">
            <a:alphaModFix/>
          </a:blip>
          <a:stretch>
            <a:fillRect/>
          </a:stretch>
        </p:blipFill>
        <p:spPr>
          <a:xfrm>
            <a:off x="69875" y="2690300"/>
            <a:ext cx="8998550" cy="2453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