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debdb76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debdb76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debdb76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debdb76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ebdb76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ebdb76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301a40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301a40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301a40b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301a40b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image.j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P5 - Unit 1 - Lesson 7 - HTML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Patti, Jerusha, Saranii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Vocabulary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Hypertext Markup Language used to code text for web browsers to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Lesson - HTML 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uses tags which are the symbols that tell the text what we want it to do.  The following are the basic ones we covered: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&lt;h1&gt;&lt;/h1&gt;heading largest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&lt;h2&gt;&lt;/h2&gt;heading second largest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&lt;h3&gt;&lt;/h3&gt;heading third largest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&lt;h4&gt;&lt;/h4&gt;heading 4th largest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&lt;h5&gt;&lt;/h5&gt;heading 5 largest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&lt;h6&gt;&lt;/h6&gt;heading - smallest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cont’d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&lt;p&gt;&lt;/p&gt; paragraph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&lt;ul&gt;&lt;/ul&gt; &lt;li&gt;&lt;./li&gt; unordered list and list item for each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&lt;ol&gt;&lt;/ol&gt;&lt;li&gt;&lt;/li&gt;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&lt;a href=”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http://google.com</a:t>
            </a:r>
            <a:r>
              <a:rPr lang="en"/>
              <a:t>”&gt;Word here to click&lt;/a&gt; - inserts a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&lt;img src=”bird.jpg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http://image.jpg</a:t>
            </a:r>
            <a:r>
              <a:rPr lang="en"/>
              <a:t>”&gt; inserts an image either uploaded or from a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Period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at least two to three paragraphs about your cultural sketch/culture.  Then use at least one heading &lt;h1&gt;-&lt;h6&gt;, &lt;p&gt;, &lt;br&gt; &lt;ul or ol&gt; and a link to a web source about your culture and an image of your culture.  An image must be either a jpg, jpeg, gif, or png.  If you want to use anymore HTML that we haven’t covered or if you want to learn more you can use the slide deck I gave you or you can also go to W3Schools.com to learn more.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Closing:  Exit Ticket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did you have trouble with?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 you want to learn more about?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