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a3958cb09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a3958cb09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a3958cb0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a3958cb0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a3958cb09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a3958cb09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a3958cb09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a3958cb09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a3958cb09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a3958cb09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a3958cb09d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a3958cb09d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a3958cb09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a3958cb09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editor.p5js.org/pelfers-truth/sketches/tOvN93M5O"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P5 - Unit One - Lesson - 8</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CSS Review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Vocabulary</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CSS - Cascading Style Sheets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87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Mini Lesson:  How do we create style on our web page using CSS</a:t>
            </a:r>
            <a:endParaRPr/>
          </a:p>
        </p:txBody>
      </p:sp>
      <p:sp>
        <p:nvSpPr>
          <p:cNvPr id="67" name="Google Shape;67;p15"/>
          <p:cNvSpPr txBox="1"/>
          <p:nvPr>
            <p:ph idx="1" type="body"/>
          </p:nvPr>
        </p:nvSpPr>
        <p:spPr>
          <a:xfrm>
            <a:off x="311700" y="1379975"/>
            <a:ext cx="8520600" cy="31890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sz="2000"/>
              <a:t>We have covered HTML and how it helps to format text for a web page.  We have used some CSS to help style the web page with additional coding.  We are going to review CSS.</a:t>
            </a:r>
            <a:endParaRPr sz="2000"/>
          </a:p>
          <a:p>
            <a:pPr indent="0" lvl="0" marL="0" rtl="0" algn="l">
              <a:spcBef>
                <a:spcPts val="1200"/>
              </a:spcBef>
              <a:spcAft>
                <a:spcPts val="0"/>
              </a:spcAft>
              <a:buNone/>
            </a:pPr>
            <a:r>
              <a:rPr lang="en" sz="2000"/>
              <a:t>You need a selector for what you will style.  We generally use the HTML tag without the angle brackets ( &lt; &gt; ) and use curly braces instead ( { } ).  For example:  In order to style the background of a paragraph we use:</a:t>
            </a:r>
            <a:endParaRPr sz="2000"/>
          </a:p>
          <a:p>
            <a:pPr indent="0" lvl="0" marL="0" rtl="0" algn="l">
              <a:spcBef>
                <a:spcPts val="1200"/>
              </a:spcBef>
              <a:spcAft>
                <a:spcPts val="0"/>
              </a:spcAft>
              <a:buNone/>
            </a:pPr>
            <a:r>
              <a:rPr lang="en" sz="2000"/>
              <a:t>p{</a:t>
            </a:r>
            <a:endParaRPr sz="2000"/>
          </a:p>
          <a:p>
            <a:pPr indent="0" lvl="0" marL="0" rtl="0" algn="l">
              <a:spcBef>
                <a:spcPts val="1200"/>
              </a:spcBef>
              <a:spcAft>
                <a:spcPts val="0"/>
              </a:spcAft>
              <a:buNone/>
            </a:pPr>
            <a:r>
              <a:rPr lang="en" sz="2000"/>
              <a:t>background-color: red;</a:t>
            </a:r>
            <a:endParaRPr sz="2000"/>
          </a:p>
          <a:p>
            <a:pPr indent="0" lvl="0" marL="0" rtl="0" algn="l">
              <a:spcBef>
                <a:spcPts val="1200"/>
              </a:spcBef>
              <a:spcAft>
                <a:spcPts val="0"/>
              </a:spcAft>
              <a:buNone/>
            </a:pPr>
            <a:r>
              <a:rPr lang="en"/>
              <a: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shortcuts to help</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We can use div and class in HTML to divide up the page for it to code only certain sections.  For example:</a:t>
            </a:r>
            <a:endParaRPr/>
          </a:p>
          <a:p>
            <a:pPr indent="0" lvl="0" marL="0" rtl="0" algn="l">
              <a:spcBef>
                <a:spcPts val="1200"/>
              </a:spcBef>
              <a:spcAft>
                <a:spcPts val="0"/>
              </a:spcAft>
              <a:buNone/>
            </a:pPr>
            <a:r>
              <a:rPr lang="en"/>
              <a:t>&lt;p class=”first-p”&gt;&lt;p&gt;You can write a paragraph about anything and it will be the first part of your page so you can either create a p class or an entire div class.  For right now we will demonstrate div.  So once you are done with your paragraph you end it with your p tag.&lt;/p&gt;  &lt;div&gt;</a:t>
            </a:r>
            <a:endParaRPr/>
          </a:p>
          <a:p>
            <a:pPr indent="0" lvl="0" marL="0" rtl="0" algn="l">
              <a:spcBef>
                <a:spcPts val="1200"/>
              </a:spcBef>
              <a:spcAft>
                <a:spcPts val="0"/>
              </a:spcAft>
              <a:buNone/>
            </a:pPr>
            <a:r>
              <a:rPr lang="en"/>
              <a:t>&lt;br&gt;</a:t>
            </a:r>
            <a:endParaRPr/>
          </a:p>
          <a:p>
            <a:pPr indent="0" lvl="0" marL="0" rtl="0" algn="l">
              <a:spcBef>
                <a:spcPts val="1200"/>
              </a:spcBef>
              <a:spcAft>
                <a:spcPts val="1200"/>
              </a:spcAft>
              <a:buNone/>
            </a:pPr>
            <a:r>
              <a:rPr lang="en"/>
              <a:t>&lt;p class=”second-p”&gt;&lt;p&gt;The div is written directly before the p tag and will code </a:t>
            </a:r>
            <a:r>
              <a:rPr lang="en"/>
              <a:t>only</a:t>
            </a:r>
            <a:r>
              <a:rPr lang="en"/>
              <a:t> the div that you called that class.  You can create multiple divs.  You can click this link to see how the code looks in P5.  Remember the divs get coded on the HTML page.&lt;p&gt;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CSS is coded as follow:</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 am going to code the two paragraphs with background color.  </a:t>
            </a:r>
            <a:endParaRPr/>
          </a:p>
          <a:p>
            <a:pPr indent="0" lvl="0" marL="0" rtl="0" algn="l">
              <a:spcBef>
                <a:spcPts val="1200"/>
              </a:spcBef>
              <a:spcAft>
                <a:spcPts val="0"/>
              </a:spcAft>
              <a:buNone/>
            </a:pPr>
            <a:r>
              <a:rPr lang="en"/>
              <a:t>.first-p {</a:t>
            </a:r>
            <a:endParaRPr/>
          </a:p>
          <a:p>
            <a:pPr indent="0" lvl="0" marL="0" rtl="0" algn="l">
              <a:spcBef>
                <a:spcPts val="1200"/>
              </a:spcBef>
              <a:spcAft>
                <a:spcPts val="0"/>
              </a:spcAft>
              <a:buNone/>
            </a:pPr>
            <a:r>
              <a:rPr lang="en"/>
              <a:t>background-color:  blue;</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rPr lang="en"/>
              <a:t>.second-p {background-color:  aqua;</a:t>
            </a:r>
            <a:endParaRPr/>
          </a:p>
          <a:p>
            <a:pPr indent="0" lvl="0" marL="0" rtl="0" algn="l">
              <a:spcBef>
                <a:spcPts val="1200"/>
              </a:spcBef>
              <a:spcAft>
                <a:spcPts val="0"/>
              </a:spcAft>
              <a:buNone/>
            </a:pPr>
            <a:r>
              <a:rPr lang="en"/>
              <a:t>}</a:t>
            </a:r>
            <a:endParaRPr/>
          </a:p>
          <a:p>
            <a:pPr indent="0" lvl="0" marL="0" rtl="0" algn="l">
              <a:spcBef>
                <a:spcPts val="1200"/>
              </a:spcBef>
              <a:spcAft>
                <a:spcPts val="1200"/>
              </a:spcAft>
              <a:buNone/>
            </a:pPr>
            <a:r>
              <a:rPr lang="en" u="sng">
                <a:solidFill>
                  <a:schemeClr val="hlink"/>
                </a:solidFill>
                <a:hlinkClick r:id="rId3"/>
              </a:rPr>
              <a:t>https://editor.p5js.org/pelfers-truth/sketches/tOvN93M5O</a:t>
            </a:r>
            <a:r>
              <a:rPr lang="e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CSS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You can use class for images and create borders:  ie:  </a:t>
            </a:r>
            <a:endParaRPr/>
          </a:p>
          <a:p>
            <a:pPr indent="0" lvl="0" marL="0" rtl="0" algn="l">
              <a:spcBef>
                <a:spcPts val="1200"/>
              </a:spcBef>
              <a:spcAft>
                <a:spcPts val="0"/>
              </a:spcAft>
              <a:buNone/>
            </a:pPr>
            <a:r>
              <a:rPr lang="en"/>
              <a:t>&lt;img class=”first-image”&gt; and coded as &lt;img class=”first-image” src=”bird.jpg”&gt;</a:t>
            </a:r>
            <a:endParaRPr/>
          </a:p>
          <a:p>
            <a:pPr indent="0" lvl="0" marL="0" rtl="0" algn="l">
              <a:spcBef>
                <a:spcPts val="1200"/>
              </a:spcBef>
              <a:spcAft>
                <a:spcPts val="0"/>
              </a:spcAft>
              <a:buNone/>
            </a:pPr>
            <a:r>
              <a:rPr lang="en"/>
              <a:t>Coded on CSS as </a:t>
            </a:r>
            <a:endParaRPr/>
          </a:p>
          <a:p>
            <a:pPr indent="0" lvl="0" marL="0" rtl="0" algn="l">
              <a:spcBef>
                <a:spcPts val="1200"/>
              </a:spcBef>
              <a:spcAft>
                <a:spcPts val="0"/>
              </a:spcAft>
              <a:buNone/>
            </a:pPr>
            <a:r>
              <a:rPr lang="en"/>
              <a:t>.first-image {</a:t>
            </a:r>
            <a:endParaRPr/>
          </a:p>
          <a:p>
            <a:pPr indent="0" lvl="0" marL="0" rtl="0" algn="l">
              <a:spcBef>
                <a:spcPts val="1200"/>
              </a:spcBef>
              <a:spcAft>
                <a:spcPts val="0"/>
              </a:spcAft>
              <a:buClr>
                <a:schemeClr val="dk1"/>
              </a:buClr>
              <a:buSzPct val="61111"/>
              <a:buFont typeface="Arial"/>
              <a:buNone/>
            </a:pPr>
            <a:r>
              <a:rPr lang="en"/>
              <a:t>img {</a:t>
            </a:r>
            <a:endParaRPr/>
          </a:p>
          <a:p>
            <a:pPr indent="0" lvl="0" marL="0" rtl="0" algn="l">
              <a:spcBef>
                <a:spcPts val="1200"/>
              </a:spcBef>
              <a:spcAft>
                <a:spcPts val="0"/>
              </a:spcAft>
              <a:buClr>
                <a:schemeClr val="dk1"/>
              </a:buClr>
              <a:buSzPct val="61111"/>
              <a:buFont typeface="Arial"/>
              <a:buNone/>
            </a:pPr>
            <a:r>
              <a:rPr lang="en"/>
              <a:t>  width: 100px;</a:t>
            </a:r>
            <a:endParaRPr/>
          </a:p>
          <a:p>
            <a:pPr indent="0" lvl="0" marL="0" rtl="0" algn="l">
              <a:spcBef>
                <a:spcPts val="1200"/>
              </a:spcBef>
              <a:spcAft>
                <a:spcPts val="0"/>
              </a:spcAft>
              <a:buClr>
                <a:schemeClr val="dk1"/>
              </a:buClr>
              <a:buSzPct val="61111"/>
              <a:buFont typeface="Arial"/>
              <a:buNone/>
            </a:pPr>
            <a:r>
              <a:rPr lang="en"/>
              <a:t>  float: left;</a:t>
            </a:r>
            <a:endParaRPr/>
          </a:p>
          <a:p>
            <a:pPr indent="0" lvl="0" marL="0" rtl="0" algn="l">
              <a:spcBef>
                <a:spcPts val="1200"/>
              </a:spcBef>
              <a:spcAft>
                <a:spcPts val="0"/>
              </a:spcAft>
              <a:buClr>
                <a:schemeClr val="dk1"/>
              </a:buClr>
              <a:buSzPct val="61111"/>
              <a:buFont typeface="Arial"/>
              <a:buNone/>
            </a:pPr>
            <a:r>
              <a:rPr lang="en"/>
              <a:t>  margin: 10px;</a:t>
            </a:r>
            <a:endParaRPr/>
          </a:p>
          <a:p>
            <a:pPr indent="0" lvl="0" marL="0" rtl="0" algn="l">
              <a:spcBef>
                <a:spcPts val="1200"/>
              </a:spcBef>
              <a:spcAft>
                <a:spcPts val="0"/>
              </a:spcAft>
              <a:buNone/>
            </a:pPr>
            <a:r>
              <a:rPr lang="en"/>
              <a:t>  border-radius: 70px;</a:t>
            </a:r>
            <a:endParaRPr/>
          </a:p>
          <a:p>
            <a:pPr indent="0" lvl="0" marL="0" rtl="0" algn="l">
              <a:spcBef>
                <a:spcPts val="1200"/>
              </a:spcBef>
              <a:spcAft>
                <a:spcPts val="1200"/>
              </a:spcAft>
              <a:buNone/>
            </a:pPr>
            <a:r>
              <a:rPr lang="en"/>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 Period - HTML/CSS Cheat Sheets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2800">
                <a:solidFill>
                  <a:schemeClr val="dk1"/>
                </a:solidFill>
              </a:rPr>
              <a:t>You may use the HTML/CSS Cheat Sheets to help you code your written portion of the P5 program you are creating for your Cultural Project. (in Google Classroom.)  You can also go back to some of the Web Development lessons for additional help in Code.org</a:t>
            </a:r>
            <a:endParaRPr sz="2800">
              <a:solidFill>
                <a:schemeClr val="dk1"/>
              </a:solidFill>
            </a:endParaRPr>
          </a:p>
          <a:p>
            <a:pPr indent="0" lvl="0" marL="0" rtl="0" algn="l">
              <a:spcBef>
                <a:spcPts val="1200"/>
              </a:spcBef>
              <a:spcAft>
                <a:spcPts val="1200"/>
              </a:spcAft>
              <a:buNone/>
            </a:pPr>
            <a:r>
              <a:rPr lang="en" sz="2800">
                <a:solidFill>
                  <a:schemeClr val="dk1"/>
                </a:solidFill>
              </a:rPr>
              <a:t>You need to write about  your culture, find a link to add to your page and an image or two to help add more color to your design.</a:t>
            </a:r>
            <a:endParaRPr sz="2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Closing:  Exit Ticket</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What did you learn?</a:t>
            </a:r>
            <a:endParaRPr/>
          </a:p>
          <a:p>
            <a:pPr indent="0" lvl="0" marL="0" rtl="0" algn="l">
              <a:spcBef>
                <a:spcPts val="1200"/>
              </a:spcBef>
              <a:spcAft>
                <a:spcPts val="0"/>
              </a:spcAft>
              <a:buClr>
                <a:schemeClr val="dk1"/>
              </a:buClr>
              <a:buSzPts val="1100"/>
              <a:buFont typeface="Arial"/>
              <a:buNone/>
            </a:pPr>
            <a:r>
              <a:rPr lang="en"/>
              <a:t>What did you have trouble with?</a:t>
            </a:r>
            <a:endParaRPr/>
          </a:p>
          <a:p>
            <a:pPr indent="0" lvl="0" marL="0" rtl="0" algn="l">
              <a:spcBef>
                <a:spcPts val="1200"/>
              </a:spcBef>
              <a:spcAft>
                <a:spcPts val="0"/>
              </a:spcAft>
              <a:buClr>
                <a:schemeClr val="dk1"/>
              </a:buClr>
              <a:buSzPts val="1100"/>
              <a:buFont typeface="Arial"/>
              <a:buNone/>
            </a:pPr>
            <a:r>
              <a:rPr lang="en"/>
              <a:t>What do you want to learn more about?</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