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roximaNov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6cf2848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6cf2848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6cf28484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6cf28484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6cf28484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6cf28484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6cf28484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6cf28484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6cf28484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6cf28484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6cf28484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6cf28484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6cf28484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6cf28484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6cf2848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6cf2848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6cf2848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96cf2848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6cf2848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6cf2848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6cf2848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6cf2848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6cf2848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6cf2848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6cf2848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6cf2848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6cf2848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6cf2848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6cf2848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6cf2848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6cf28484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6cf28484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6cf28484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6cf28484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P5 Unit 1 Lesson 3 - Creating Additional Shapes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Patti, Jerusha Saranii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noFill();</a:t>
            </a:r>
            <a:endParaRPr/>
          </a:p>
          <a:p>
            <a:pPr indent="0" lvl="0" marL="0" rtl="0" algn="l">
              <a:spcBef>
                <a:spcPts val="1200"/>
              </a:spcBef>
              <a:spcAft>
                <a:spcPts val="0"/>
              </a:spcAft>
              <a:buClr>
                <a:schemeClr val="dk1"/>
              </a:buClr>
              <a:buSzPts val="1100"/>
              <a:buFont typeface="Arial"/>
              <a:buNone/>
            </a:pPr>
            <a:r>
              <a:rPr lang="en"/>
              <a:t>beginShape();</a:t>
            </a:r>
            <a:endParaRPr/>
          </a:p>
          <a:p>
            <a:pPr indent="0" lvl="0" marL="0" rtl="0" algn="l">
              <a:spcBef>
                <a:spcPts val="1200"/>
              </a:spcBef>
              <a:spcAft>
                <a:spcPts val="0"/>
              </a:spcAft>
              <a:buClr>
                <a:schemeClr val="dk1"/>
              </a:buClr>
              <a:buSzPts val="1100"/>
              <a:buFont typeface="Arial"/>
              <a:buNone/>
            </a:pPr>
            <a:r>
              <a:rPr lang="en"/>
              <a:t>vertex(30, 20);</a:t>
            </a:r>
            <a:endParaRPr/>
          </a:p>
          <a:p>
            <a:pPr indent="0" lvl="0" marL="0" rtl="0" algn="l">
              <a:spcBef>
                <a:spcPts val="1200"/>
              </a:spcBef>
              <a:spcAft>
                <a:spcPts val="0"/>
              </a:spcAft>
              <a:buClr>
                <a:schemeClr val="dk1"/>
              </a:buClr>
              <a:buSzPts val="1100"/>
              <a:buFont typeface="Arial"/>
              <a:buNone/>
            </a:pPr>
            <a:r>
              <a:rPr lang="en"/>
              <a:t>vertex(85, 20);</a:t>
            </a:r>
            <a:endParaRPr/>
          </a:p>
          <a:p>
            <a:pPr indent="0" lvl="0" marL="0" rtl="0" algn="l">
              <a:spcBef>
                <a:spcPts val="1200"/>
              </a:spcBef>
              <a:spcAft>
                <a:spcPts val="0"/>
              </a:spcAft>
              <a:buClr>
                <a:schemeClr val="dk1"/>
              </a:buClr>
              <a:buSzPts val="1100"/>
              <a:buFont typeface="Arial"/>
              <a:buNone/>
            </a:pPr>
            <a:r>
              <a:rPr lang="en"/>
              <a:t>vertex(85, 75);</a:t>
            </a:r>
            <a:endParaRPr/>
          </a:p>
          <a:p>
            <a:pPr indent="0" lvl="0" marL="0" rtl="0" algn="l">
              <a:spcBef>
                <a:spcPts val="1200"/>
              </a:spcBef>
              <a:spcAft>
                <a:spcPts val="0"/>
              </a:spcAft>
              <a:buClr>
                <a:schemeClr val="dk1"/>
              </a:buClr>
              <a:buSzPts val="1100"/>
              <a:buFont typeface="Arial"/>
              <a:buNone/>
            </a:pPr>
            <a:r>
              <a:rPr lang="en"/>
              <a:t>vertex(30, 75);</a:t>
            </a:r>
            <a:endParaRPr/>
          </a:p>
          <a:p>
            <a:pPr indent="0" lvl="0" marL="0" rtl="0" algn="l">
              <a:spcBef>
                <a:spcPts val="1200"/>
              </a:spcBef>
              <a:spcAft>
                <a:spcPts val="0"/>
              </a:spcAft>
              <a:buClr>
                <a:schemeClr val="dk1"/>
              </a:buClr>
              <a:buSzPts val="1100"/>
              <a:buFont typeface="Arial"/>
              <a:buNone/>
            </a:pPr>
            <a:r>
              <a:rPr lang="en"/>
              <a:t>endShape(CLOSE);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Triangles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beginShape(TRIANGLES);</a:t>
            </a:r>
            <a:endParaRPr/>
          </a:p>
          <a:p>
            <a:pPr indent="0" lvl="0" marL="0" rtl="0" algn="l">
              <a:spcBef>
                <a:spcPts val="1200"/>
              </a:spcBef>
              <a:spcAft>
                <a:spcPts val="0"/>
              </a:spcAft>
              <a:buClr>
                <a:schemeClr val="dk1"/>
              </a:buClr>
              <a:buSzPct val="61111"/>
              <a:buFont typeface="Arial"/>
              <a:buNone/>
            </a:pPr>
            <a:r>
              <a:rPr lang="en"/>
              <a:t>vertex(30, 75);</a:t>
            </a:r>
            <a:endParaRPr/>
          </a:p>
          <a:p>
            <a:pPr indent="0" lvl="0" marL="0" rtl="0" algn="l">
              <a:spcBef>
                <a:spcPts val="1200"/>
              </a:spcBef>
              <a:spcAft>
                <a:spcPts val="0"/>
              </a:spcAft>
              <a:buClr>
                <a:schemeClr val="dk1"/>
              </a:buClr>
              <a:buSzPct val="61111"/>
              <a:buFont typeface="Arial"/>
              <a:buNone/>
            </a:pPr>
            <a:r>
              <a:rPr lang="en"/>
              <a:t>vertex(40, 20);</a:t>
            </a:r>
            <a:endParaRPr/>
          </a:p>
          <a:p>
            <a:pPr indent="0" lvl="0" marL="0" rtl="0" algn="l">
              <a:spcBef>
                <a:spcPts val="1200"/>
              </a:spcBef>
              <a:spcAft>
                <a:spcPts val="0"/>
              </a:spcAft>
              <a:buClr>
                <a:schemeClr val="dk1"/>
              </a:buClr>
              <a:buSzPct val="61111"/>
              <a:buFont typeface="Arial"/>
              <a:buNone/>
            </a:pPr>
            <a:r>
              <a:rPr lang="en"/>
              <a:t>vertex(50, 75);</a:t>
            </a:r>
            <a:endParaRPr/>
          </a:p>
          <a:p>
            <a:pPr indent="0" lvl="0" marL="0" rtl="0" algn="l">
              <a:spcBef>
                <a:spcPts val="1200"/>
              </a:spcBef>
              <a:spcAft>
                <a:spcPts val="0"/>
              </a:spcAft>
              <a:buClr>
                <a:schemeClr val="dk1"/>
              </a:buClr>
              <a:buSzPct val="61111"/>
              <a:buFont typeface="Arial"/>
              <a:buNone/>
            </a:pPr>
            <a:r>
              <a:rPr lang="en"/>
              <a:t>vertex(60, 20);</a:t>
            </a:r>
            <a:endParaRPr/>
          </a:p>
          <a:p>
            <a:pPr indent="0" lvl="0" marL="0" rtl="0" algn="l">
              <a:spcBef>
                <a:spcPts val="1200"/>
              </a:spcBef>
              <a:spcAft>
                <a:spcPts val="0"/>
              </a:spcAft>
              <a:buClr>
                <a:schemeClr val="dk1"/>
              </a:buClr>
              <a:buSzPct val="61111"/>
              <a:buFont typeface="Arial"/>
              <a:buNone/>
            </a:pPr>
            <a:r>
              <a:rPr lang="en"/>
              <a:t>vertex(70, 75);</a:t>
            </a:r>
            <a:endParaRPr/>
          </a:p>
          <a:p>
            <a:pPr indent="0" lvl="0" marL="0" rtl="0" algn="l">
              <a:spcBef>
                <a:spcPts val="1200"/>
              </a:spcBef>
              <a:spcAft>
                <a:spcPts val="0"/>
              </a:spcAft>
              <a:buClr>
                <a:schemeClr val="dk1"/>
              </a:buClr>
              <a:buSzPct val="61111"/>
              <a:buFont typeface="Arial"/>
              <a:buNone/>
            </a:pPr>
            <a:r>
              <a:rPr lang="en"/>
              <a:t>vertex(80, 20);</a:t>
            </a:r>
            <a:endParaRPr/>
          </a:p>
          <a:p>
            <a:pPr indent="0" lvl="0" marL="0" rtl="0" algn="l">
              <a:spcBef>
                <a:spcPts val="1200"/>
              </a:spcBef>
              <a:spcAft>
                <a:spcPts val="0"/>
              </a:spcAft>
              <a:buClr>
                <a:schemeClr val="dk1"/>
              </a:buClr>
              <a:buSzPct val="61111"/>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triangle_strip</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beginShape(TRIANGLE_STRIP);</a:t>
            </a:r>
            <a:endParaRPr/>
          </a:p>
          <a:p>
            <a:pPr indent="0" lvl="0" marL="0" rtl="0" algn="l">
              <a:spcBef>
                <a:spcPts val="1200"/>
              </a:spcBef>
              <a:spcAft>
                <a:spcPts val="0"/>
              </a:spcAft>
              <a:buClr>
                <a:schemeClr val="dk1"/>
              </a:buClr>
              <a:buSzPct val="61111"/>
              <a:buFont typeface="Arial"/>
              <a:buNone/>
            </a:pPr>
            <a:r>
              <a:rPr lang="en"/>
              <a:t>vertex(30, 75);</a:t>
            </a:r>
            <a:endParaRPr/>
          </a:p>
          <a:p>
            <a:pPr indent="0" lvl="0" marL="0" rtl="0" algn="l">
              <a:spcBef>
                <a:spcPts val="1200"/>
              </a:spcBef>
              <a:spcAft>
                <a:spcPts val="0"/>
              </a:spcAft>
              <a:buClr>
                <a:schemeClr val="dk1"/>
              </a:buClr>
              <a:buSzPct val="61111"/>
              <a:buFont typeface="Arial"/>
              <a:buNone/>
            </a:pPr>
            <a:r>
              <a:rPr lang="en"/>
              <a:t>vertex(40, 20);</a:t>
            </a:r>
            <a:endParaRPr/>
          </a:p>
          <a:p>
            <a:pPr indent="0" lvl="0" marL="0" rtl="0" algn="l">
              <a:spcBef>
                <a:spcPts val="1200"/>
              </a:spcBef>
              <a:spcAft>
                <a:spcPts val="0"/>
              </a:spcAft>
              <a:buClr>
                <a:schemeClr val="dk1"/>
              </a:buClr>
              <a:buSzPct val="61111"/>
              <a:buFont typeface="Arial"/>
              <a:buNone/>
            </a:pPr>
            <a:r>
              <a:rPr lang="en"/>
              <a:t>vertex(50, 75);</a:t>
            </a:r>
            <a:endParaRPr/>
          </a:p>
          <a:p>
            <a:pPr indent="0" lvl="0" marL="0" rtl="0" algn="l">
              <a:spcBef>
                <a:spcPts val="1200"/>
              </a:spcBef>
              <a:spcAft>
                <a:spcPts val="0"/>
              </a:spcAft>
              <a:buClr>
                <a:schemeClr val="dk1"/>
              </a:buClr>
              <a:buSzPct val="61111"/>
              <a:buFont typeface="Arial"/>
              <a:buNone/>
            </a:pPr>
            <a:r>
              <a:rPr lang="en"/>
              <a:t>vertex(60, 20);</a:t>
            </a:r>
            <a:endParaRPr/>
          </a:p>
          <a:p>
            <a:pPr indent="0" lvl="0" marL="0" rtl="0" algn="l">
              <a:spcBef>
                <a:spcPts val="1200"/>
              </a:spcBef>
              <a:spcAft>
                <a:spcPts val="0"/>
              </a:spcAft>
              <a:buClr>
                <a:schemeClr val="dk1"/>
              </a:buClr>
              <a:buSzPct val="61111"/>
              <a:buFont typeface="Arial"/>
              <a:buNone/>
            </a:pPr>
            <a:r>
              <a:rPr lang="en"/>
              <a:t>vertex(70, 75);</a:t>
            </a:r>
            <a:endParaRPr/>
          </a:p>
          <a:p>
            <a:pPr indent="0" lvl="0" marL="0" rtl="0" algn="l">
              <a:spcBef>
                <a:spcPts val="1200"/>
              </a:spcBef>
              <a:spcAft>
                <a:spcPts val="0"/>
              </a:spcAft>
              <a:buClr>
                <a:schemeClr val="dk1"/>
              </a:buClr>
              <a:buSzPct val="61111"/>
              <a:buFont typeface="Arial"/>
              <a:buNone/>
            </a:pPr>
            <a:r>
              <a:rPr lang="en"/>
              <a:t>vertex(80, 20);</a:t>
            </a:r>
            <a:endParaRPr/>
          </a:p>
          <a:p>
            <a:pPr indent="0" lvl="0" marL="0" rtl="0" algn="l">
              <a:spcBef>
                <a:spcPts val="1200"/>
              </a:spcBef>
              <a:spcAft>
                <a:spcPts val="0"/>
              </a:spcAft>
              <a:buClr>
                <a:schemeClr val="dk1"/>
              </a:buClr>
              <a:buSzPct val="61111"/>
              <a:buFont typeface="Arial"/>
              <a:buNone/>
            </a:pPr>
            <a:r>
              <a:rPr lang="en"/>
              <a:t>vertex(90, 75);</a:t>
            </a:r>
            <a:endParaRPr/>
          </a:p>
          <a:p>
            <a:pPr indent="0" lvl="0" marL="0" rtl="0" algn="l">
              <a:spcBef>
                <a:spcPts val="1200"/>
              </a:spcBef>
              <a:spcAft>
                <a:spcPts val="0"/>
              </a:spcAft>
              <a:buClr>
                <a:schemeClr val="dk1"/>
              </a:buClr>
              <a:buSzPct val="61111"/>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triangle_fan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beginShape(TRIANGLE_FAN);</a:t>
            </a:r>
            <a:endParaRPr/>
          </a:p>
          <a:p>
            <a:pPr indent="0" lvl="0" marL="0" rtl="0" algn="l">
              <a:spcBef>
                <a:spcPts val="1200"/>
              </a:spcBef>
              <a:spcAft>
                <a:spcPts val="0"/>
              </a:spcAft>
              <a:buClr>
                <a:schemeClr val="dk1"/>
              </a:buClr>
              <a:buSzPct val="61111"/>
              <a:buFont typeface="Arial"/>
              <a:buNone/>
            </a:pPr>
            <a:r>
              <a:rPr lang="en"/>
              <a:t>vertex(57.5, 50);</a:t>
            </a:r>
            <a:endParaRPr/>
          </a:p>
          <a:p>
            <a:pPr indent="0" lvl="0" marL="0" rtl="0" algn="l">
              <a:spcBef>
                <a:spcPts val="1200"/>
              </a:spcBef>
              <a:spcAft>
                <a:spcPts val="0"/>
              </a:spcAft>
              <a:buClr>
                <a:schemeClr val="dk1"/>
              </a:buClr>
              <a:buSzPct val="61111"/>
              <a:buFont typeface="Arial"/>
              <a:buNone/>
            </a:pPr>
            <a:r>
              <a:rPr lang="en"/>
              <a:t>vertex(57.5, 15);</a:t>
            </a:r>
            <a:endParaRPr/>
          </a:p>
          <a:p>
            <a:pPr indent="0" lvl="0" marL="0" rtl="0" algn="l">
              <a:spcBef>
                <a:spcPts val="1200"/>
              </a:spcBef>
              <a:spcAft>
                <a:spcPts val="0"/>
              </a:spcAft>
              <a:buClr>
                <a:schemeClr val="dk1"/>
              </a:buClr>
              <a:buSzPct val="61111"/>
              <a:buFont typeface="Arial"/>
              <a:buNone/>
            </a:pPr>
            <a:r>
              <a:rPr lang="en"/>
              <a:t>vertex(92, 50);</a:t>
            </a:r>
            <a:endParaRPr/>
          </a:p>
          <a:p>
            <a:pPr indent="0" lvl="0" marL="0" rtl="0" algn="l">
              <a:spcBef>
                <a:spcPts val="1200"/>
              </a:spcBef>
              <a:spcAft>
                <a:spcPts val="0"/>
              </a:spcAft>
              <a:buClr>
                <a:schemeClr val="dk1"/>
              </a:buClr>
              <a:buSzPct val="61111"/>
              <a:buFont typeface="Arial"/>
              <a:buNone/>
            </a:pPr>
            <a:r>
              <a:rPr lang="en"/>
              <a:t>vertex(57.5, 85);</a:t>
            </a:r>
            <a:endParaRPr/>
          </a:p>
          <a:p>
            <a:pPr indent="0" lvl="0" marL="0" rtl="0" algn="l">
              <a:spcBef>
                <a:spcPts val="1200"/>
              </a:spcBef>
              <a:spcAft>
                <a:spcPts val="0"/>
              </a:spcAft>
              <a:buClr>
                <a:schemeClr val="dk1"/>
              </a:buClr>
              <a:buSzPct val="61111"/>
              <a:buFont typeface="Arial"/>
              <a:buNone/>
            </a:pPr>
            <a:r>
              <a:rPr lang="en"/>
              <a:t>vertex(22, 50);</a:t>
            </a:r>
            <a:endParaRPr/>
          </a:p>
          <a:p>
            <a:pPr indent="0" lvl="0" marL="0" rtl="0" algn="l">
              <a:spcBef>
                <a:spcPts val="1200"/>
              </a:spcBef>
              <a:spcAft>
                <a:spcPts val="0"/>
              </a:spcAft>
              <a:buClr>
                <a:schemeClr val="dk1"/>
              </a:buClr>
              <a:buSzPct val="61111"/>
              <a:buFont typeface="Arial"/>
              <a:buNone/>
            </a:pPr>
            <a:r>
              <a:rPr lang="en"/>
              <a:t>vertex(57.5, 15);</a:t>
            </a:r>
            <a:endParaRPr/>
          </a:p>
          <a:p>
            <a:pPr indent="0" lvl="0" marL="0" rtl="0" algn="l">
              <a:spcBef>
                <a:spcPts val="1200"/>
              </a:spcBef>
              <a:spcAft>
                <a:spcPts val="0"/>
              </a:spcAft>
              <a:buClr>
                <a:schemeClr val="dk1"/>
              </a:buClr>
              <a:buSzPct val="61111"/>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quads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beginShape(QUADS);</a:t>
            </a:r>
            <a:endParaRPr/>
          </a:p>
          <a:p>
            <a:pPr indent="0" lvl="0" marL="0" rtl="0" algn="l">
              <a:spcBef>
                <a:spcPts val="1200"/>
              </a:spcBef>
              <a:spcAft>
                <a:spcPts val="0"/>
              </a:spcAft>
              <a:buClr>
                <a:schemeClr val="dk1"/>
              </a:buClr>
              <a:buSzPct val="61111"/>
              <a:buFont typeface="Arial"/>
              <a:buNone/>
            </a:pPr>
            <a:r>
              <a:rPr lang="en"/>
              <a:t>vertex(30, 20);</a:t>
            </a:r>
            <a:endParaRPr/>
          </a:p>
          <a:p>
            <a:pPr indent="0" lvl="0" marL="0" rtl="0" algn="l">
              <a:spcBef>
                <a:spcPts val="1200"/>
              </a:spcBef>
              <a:spcAft>
                <a:spcPts val="0"/>
              </a:spcAft>
              <a:buClr>
                <a:schemeClr val="dk1"/>
              </a:buClr>
              <a:buSzPct val="61111"/>
              <a:buFont typeface="Arial"/>
              <a:buNone/>
            </a:pPr>
            <a:r>
              <a:rPr lang="en"/>
              <a:t>vertex(30, 75);</a:t>
            </a:r>
            <a:endParaRPr/>
          </a:p>
          <a:p>
            <a:pPr indent="0" lvl="0" marL="0" rtl="0" algn="l">
              <a:spcBef>
                <a:spcPts val="1200"/>
              </a:spcBef>
              <a:spcAft>
                <a:spcPts val="0"/>
              </a:spcAft>
              <a:buClr>
                <a:schemeClr val="dk1"/>
              </a:buClr>
              <a:buSzPct val="61111"/>
              <a:buFont typeface="Arial"/>
              <a:buNone/>
            </a:pPr>
            <a:r>
              <a:rPr lang="en"/>
              <a:t>vertex(50, 75);</a:t>
            </a:r>
            <a:endParaRPr/>
          </a:p>
          <a:p>
            <a:pPr indent="0" lvl="0" marL="0" rtl="0" algn="l">
              <a:spcBef>
                <a:spcPts val="1200"/>
              </a:spcBef>
              <a:spcAft>
                <a:spcPts val="0"/>
              </a:spcAft>
              <a:buClr>
                <a:schemeClr val="dk1"/>
              </a:buClr>
              <a:buSzPct val="61111"/>
              <a:buFont typeface="Arial"/>
              <a:buNone/>
            </a:pPr>
            <a:r>
              <a:rPr lang="en"/>
              <a:t>vertex(50, 20);</a:t>
            </a:r>
            <a:endParaRPr/>
          </a:p>
          <a:p>
            <a:pPr indent="0" lvl="0" marL="0" rtl="0" algn="l">
              <a:spcBef>
                <a:spcPts val="1200"/>
              </a:spcBef>
              <a:spcAft>
                <a:spcPts val="0"/>
              </a:spcAft>
              <a:buClr>
                <a:schemeClr val="dk1"/>
              </a:buClr>
              <a:buSzPct val="61111"/>
              <a:buFont typeface="Arial"/>
              <a:buNone/>
            </a:pPr>
            <a:r>
              <a:rPr lang="en"/>
              <a:t>vertex(65, 20);</a:t>
            </a:r>
            <a:endParaRPr/>
          </a:p>
          <a:p>
            <a:pPr indent="0" lvl="0" marL="0" rtl="0" algn="l">
              <a:spcBef>
                <a:spcPts val="1200"/>
              </a:spcBef>
              <a:spcAft>
                <a:spcPts val="0"/>
              </a:spcAft>
              <a:buClr>
                <a:schemeClr val="dk1"/>
              </a:buClr>
              <a:buSzPct val="61111"/>
              <a:buFont typeface="Arial"/>
              <a:buNone/>
            </a:pPr>
            <a:r>
              <a:rPr lang="en"/>
              <a:t>vertex(65, 75);</a:t>
            </a:r>
            <a:endParaRPr/>
          </a:p>
          <a:p>
            <a:pPr indent="0" lvl="0" marL="0" rtl="0" algn="l">
              <a:spcBef>
                <a:spcPts val="1200"/>
              </a:spcBef>
              <a:spcAft>
                <a:spcPts val="0"/>
              </a:spcAft>
              <a:buClr>
                <a:schemeClr val="dk1"/>
              </a:buClr>
              <a:buSzPct val="61111"/>
              <a:buFont typeface="Arial"/>
              <a:buNone/>
            </a:pPr>
            <a:r>
              <a:rPr lang="en"/>
              <a:t>vertex(85, 75);</a:t>
            </a:r>
            <a:endParaRPr/>
          </a:p>
          <a:p>
            <a:pPr indent="0" lvl="0" marL="0" rtl="0" algn="l">
              <a:spcBef>
                <a:spcPts val="1200"/>
              </a:spcBef>
              <a:spcAft>
                <a:spcPts val="0"/>
              </a:spcAft>
              <a:buClr>
                <a:schemeClr val="dk1"/>
              </a:buClr>
              <a:buSzPct val="61111"/>
              <a:buFont typeface="Arial"/>
              <a:buNone/>
            </a:pPr>
            <a:r>
              <a:rPr lang="en"/>
              <a:t>vertex(85, 20);</a:t>
            </a:r>
            <a:endParaRPr/>
          </a:p>
          <a:p>
            <a:pPr indent="0" lvl="0" marL="0" rtl="0" algn="l">
              <a:spcBef>
                <a:spcPts val="1200"/>
              </a:spcBef>
              <a:spcAft>
                <a:spcPts val="0"/>
              </a:spcAft>
              <a:buClr>
                <a:schemeClr val="dk1"/>
              </a:buClr>
              <a:buSzPct val="61111"/>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nvSpPr>
        <p:spPr>
          <a:xfrm>
            <a:off x="0" y="0"/>
            <a:ext cx="8500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beginShape(QUAD_STRIP);</a:t>
            </a:r>
            <a:endParaRPr sz="1800">
              <a:solidFill>
                <a:schemeClr val="dk1"/>
              </a:solidFill>
            </a:endParaRPr>
          </a:p>
          <a:p>
            <a:pPr indent="0" lvl="0" marL="0" rtl="0" algn="l">
              <a:spcBef>
                <a:spcPts val="0"/>
              </a:spcBef>
              <a:spcAft>
                <a:spcPts val="0"/>
              </a:spcAft>
              <a:buNone/>
            </a:pPr>
            <a:r>
              <a:rPr lang="en" sz="1800">
                <a:solidFill>
                  <a:schemeClr val="dk1"/>
                </a:solidFill>
              </a:rPr>
              <a:t>vertex(30, 20);</a:t>
            </a:r>
            <a:endParaRPr sz="1800">
              <a:solidFill>
                <a:schemeClr val="dk1"/>
              </a:solidFill>
            </a:endParaRPr>
          </a:p>
          <a:p>
            <a:pPr indent="0" lvl="0" marL="0" rtl="0" algn="l">
              <a:spcBef>
                <a:spcPts val="0"/>
              </a:spcBef>
              <a:spcAft>
                <a:spcPts val="0"/>
              </a:spcAft>
              <a:buNone/>
            </a:pPr>
            <a:r>
              <a:rPr lang="en" sz="1800">
                <a:solidFill>
                  <a:schemeClr val="dk1"/>
                </a:solidFill>
              </a:rPr>
              <a:t>vertex(30, 75);</a:t>
            </a:r>
            <a:endParaRPr sz="1800">
              <a:solidFill>
                <a:schemeClr val="dk1"/>
              </a:solidFill>
            </a:endParaRPr>
          </a:p>
          <a:p>
            <a:pPr indent="0" lvl="0" marL="0" rtl="0" algn="l">
              <a:spcBef>
                <a:spcPts val="0"/>
              </a:spcBef>
              <a:spcAft>
                <a:spcPts val="0"/>
              </a:spcAft>
              <a:buNone/>
            </a:pPr>
            <a:r>
              <a:rPr lang="en" sz="1800">
                <a:solidFill>
                  <a:schemeClr val="dk1"/>
                </a:solidFill>
              </a:rPr>
              <a:t>vertex(50, 20);</a:t>
            </a:r>
            <a:endParaRPr sz="1800">
              <a:solidFill>
                <a:schemeClr val="dk1"/>
              </a:solidFill>
            </a:endParaRPr>
          </a:p>
          <a:p>
            <a:pPr indent="0" lvl="0" marL="0" rtl="0" algn="l">
              <a:spcBef>
                <a:spcPts val="0"/>
              </a:spcBef>
              <a:spcAft>
                <a:spcPts val="0"/>
              </a:spcAft>
              <a:buNone/>
            </a:pPr>
            <a:r>
              <a:rPr lang="en" sz="1800">
                <a:solidFill>
                  <a:schemeClr val="dk1"/>
                </a:solidFill>
              </a:rPr>
              <a:t>vertex(50, 75);</a:t>
            </a:r>
            <a:endParaRPr sz="1800">
              <a:solidFill>
                <a:schemeClr val="dk1"/>
              </a:solidFill>
            </a:endParaRPr>
          </a:p>
          <a:p>
            <a:pPr indent="0" lvl="0" marL="0" rtl="0" algn="l">
              <a:spcBef>
                <a:spcPts val="0"/>
              </a:spcBef>
              <a:spcAft>
                <a:spcPts val="0"/>
              </a:spcAft>
              <a:buNone/>
            </a:pPr>
            <a:r>
              <a:rPr lang="en" sz="1800">
                <a:solidFill>
                  <a:schemeClr val="dk1"/>
                </a:solidFill>
              </a:rPr>
              <a:t>vertex(65, 20);</a:t>
            </a:r>
            <a:endParaRPr sz="1800">
              <a:solidFill>
                <a:schemeClr val="dk1"/>
              </a:solidFill>
            </a:endParaRPr>
          </a:p>
          <a:p>
            <a:pPr indent="0" lvl="0" marL="0" rtl="0" algn="l">
              <a:spcBef>
                <a:spcPts val="0"/>
              </a:spcBef>
              <a:spcAft>
                <a:spcPts val="0"/>
              </a:spcAft>
              <a:buNone/>
            </a:pPr>
            <a:r>
              <a:rPr lang="en" sz="1800">
                <a:solidFill>
                  <a:schemeClr val="dk1"/>
                </a:solidFill>
              </a:rPr>
              <a:t>vertex(65, 75);</a:t>
            </a:r>
            <a:endParaRPr sz="1800">
              <a:solidFill>
                <a:schemeClr val="dk1"/>
              </a:solidFill>
            </a:endParaRPr>
          </a:p>
          <a:p>
            <a:pPr indent="0" lvl="0" marL="0" rtl="0" algn="l">
              <a:spcBef>
                <a:spcPts val="0"/>
              </a:spcBef>
              <a:spcAft>
                <a:spcPts val="0"/>
              </a:spcAft>
              <a:buNone/>
            </a:pPr>
            <a:r>
              <a:rPr lang="en" sz="1800">
                <a:solidFill>
                  <a:schemeClr val="dk1"/>
                </a:solidFill>
              </a:rPr>
              <a:t>vertex(85, 20);</a:t>
            </a:r>
            <a:endParaRPr sz="1800">
              <a:solidFill>
                <a:schemeClr val="dk1"/>
              </a:solidFill>
            </a:endParaRPr>
          </a:p>
          <a:p>
            <a:pPr indent="0" lvl="0" marL="0" rtl="0" algn="l">
              <a:spcBef>
                <a:spcPts val="0"/>
              </a:spcBef>
              <a:spcAft>
                <a:spcPts val="0"/>
              </a:spcAft>
              <a:buNone/>
            </a:pPr>
            <a:r>
              <a:rPr lang="en" sz="1800">
                <a:solidFill>
                  <a:schemeClr val="dk1"/>
                </a:solidFill>
              </a:rPr>
              <a:t>vertex(85, 75);</a:t>
            </a:r>
            <a:endParaRPr sz="1800">
              <a:solidFill>
                <a:schemeClr val="dk1"/>
              </a:solidFill>
            </a:endParaRPr>
          </a:p>
          <a:p>
            <a:pPr indent="0" lvl="0" marL="0" rtl="0" algn="l">
              <a:spcBef>
                <a:spcPts val="0"/>
              </a:spcBef>
              <a:spcAft>
                <a:spcPts val="0"/>
              </a:spcAft>
              <a:buNone/>
            </a:pPr>
            <a:r>
              <a:rPr lang="en" sz="1800">
                <a:solidFill>
                  <a:schemeClr val="dk1"/>
                </a:solidFill>
              </a:rPr>
              <a:t>endShape();</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beginShape(TESS);</a:t>
            </a:r>
            <a:endParaRPr/>
          </a:p>
          <a:p>
            <a:pPr indent="0" lvl="0" marL="0" rtl="0" algn="l">
              <a:spcBef>
                <a:spcPts val="1200"/>
              </a:spcBef>
              <a:spcAft>
                <a:spcPts val="0"/>
              </a:spcAft>
              <a:buClr>
                <a:schemeClr val="dk1"/>
              </a:buClr>
              <a:buSzPct val="61111"/>
              <a:buFont typeface="Arial"/>
              <a:buNone/>
            </a:pPr>
            <a:r>
              <a:rPr lang="en"/>
              <a:t>vertex(20, 20);</a:t>
            </a:r>
            <a:endParaRPr/>
          </a:p>
          <a:p>
            <a:pPr indent="0" lvl="0" marL="0" rtl="0" algn="l">
              <a:spcBef>
                <a:spcPts val="1200"/>
              </a:spcBef>
              <a:spcAft>
                <a:spcPts val="0"/>
              </a:spcAft>
              <a:buClr>
                <a:schemeClr val="dk1"/>
              </a:buClr>
              <a:buSzPct val="61111"/>
              <a:buFont typeface="Arial"/>
              <a:buNone/>
            </a:pPr>
            <a:r>
              <a:rPr lang="en"/>
              <a:t>vertex(80, 20);</a:t>
            </a:r>
            <a:endParaRPr/>
          </a:p>
          <a:p>
            <a:pPr indent="0" lvl="0" marL="0" rtl="0" algn="l">
              <a:spcBef>
                <a:spcPts val="1200"/>
              </a:spcBef>
              <a:spcAft>
                <a:spcPts val="0"/>
              </a:spcAft>
              <a:buClr>
                <a:schemeClr val="dk1"/>
              </a:buClr>
              <a:buSzPct val="61111"/>
              <a:buFont typeface="Arial"/>
              <a:buNone/>
            </a:pPr>
            <a:r>
              <a:rPr lang="en"/>
              <a:t>vertex(80, 40);</a:t>
            </a:r>
            <a:endParaRPr/>
          </a:p>
          <a:p>
            <a:pPr indent="0" lvl="0" marL="0" rtl="0" algn="l">
              <a:spcBef>
                <a:spcPts val="1200"/>
              </a:spcBef>
              <a:spcAft>
                <a:spcPts val="0"/>
              </a:spcAft>
              <a:buClr>
                <a:schemeClr val="dk1"/>
              </a:buClr>
              <a:buSzPct val="61111"/>
              <a:buFont typeface="Arial"/>
              <a:buNone/>
            </a:pPr>
            <a:r>
              <a:rPr lang="en"/>
              <a:t>vertex(40, 40);</a:t>
            </a:r>
            <a:endParaRPr/>
          </a:p>
          <a:p>
            <a:pPr indent="0" lvl="0" marL="0" rtl="0" algn="l">
              <a:spcBef>
                <a:spcPts val="1200"/>
              </a:spcBef>
              <a:spcAft>
                <a:spcPts val="0"/>
              </a:spcAft>
              <a:buClr>
                <a:schemeClr val="dk1"/>
              </a:buClr>
              <a:buSzPct val="61111"/>
              <a:buFont typeface="Arial"/>
              <a:buNone/>
            </a:pPr>
            <a:r>
              <a:rPr lang="en"/>
              <a:t>vertex(40, 60);</a:t>
            </a:r>
            <a:endParaRPr/>
          </a:p>
          <a:p>
            <a:pPr indent="0" lvl="0" marL="0" rtl="0" algn="l">
              <a:spcBef>
                <a:spcPts val="1200"/>
              </a:spcBef>
              <a:spcAft>
                <a:spcPts val="0"/>
              </a:spcAft>
              <a:buClr>
                <a:schemeClr val="dk1"/>
              </a:buClr>
              <a:buSzPct val="61111"/>
              <a:buFont typeface="Arial"/>
              <a:buNone/>
            </a:pPr>
            <a:r>
              <a:rPr lang="en"/>
              <a:t>vertex(80, 60);</a:t>
            </a:r>
            <a:endParaRPr/>
          </a:p>
          <a:p>
            <a:pPr indent="0" lvl="0" marL="0" rtl="0" algn="l">
              <a:spcBef>
                <a:spcPts val="1200"/>
              </a:spcBef>
              <a:spcAft>
                <a:spcPts val="0"/>
              </a:spcAft>
              <a:buClr>
                <a:schemeClr val="dk1"/>
              </a:buClr>
              <a:buSzPct val="61111"/>
              <a:buFont typeface="Arial"/>
              <a:buNone/>
            </a:pPr>
            <a:r>
              <a:rPr lang="en"/>
              <a:t>vertex(80, 80);</a:t>
            </a:r>
            <a:endParaRPr/>
          </a:p>
          <a:p>
            <a:pPr indent="0" lvl="0" marL="0" rtl="0" algn="l">
              <a:spcBef>
                <a:spcPts val="1200"/>
              </a:spcBef>
              <a:spcAft>
                <a:spcPts val="0"/>
              </a:spcAft>
              <a:buClr>
                <a:schemeClr val="dk1"/>
              </a:buClr>
              <a:buSzPct val="61111"/>
              <a:buFont typeface="Arial"/>
              <a:buNone/>
            </a:pPr>
            <a:r>
              <a:rPr lang="en"/>
              <a:t>vertex(20, 80);</a:t>
            </a:r>
            <a:endParaRPr/>
          </a:p>
          <a:p>
            <a:pPr indent="0" lvl="0" marL="0" rtl="0" algn="l">
              <a:spcBef>
                <a:spcPts val="1200"/>
              </a:spcBef>
              <a:spcAft>
                <a:spcPts val="0"/>
              </a:spcAft>
              <a:buClr>
                <a:schemeClr val="dk1"/>
              </a:buClr>
              <a:buSzPct val="61111"/>
              <a:buFont typeface="Arial"/>
              <a:buNone/>
            </a:pPr>
            <a:r>
              <a:rPr lang="en"/>
              <a:t>endShape(CLOSE);</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Period:</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Task: Open up a P5 Editor and use at least four of the beginShape methods introduced in the Slide Deck.  Use fill to fill in the shapes with colors and use stroke to give your shapes borders.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Exit Ticket</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666666"/>
                </a:solidFill>
                <a:latin typeface="Proxima Nova"/>
                <a:ea typeface="Proxima Nova"/>
                <a:cs typeface="Proxima Nova"/>
                <a:sym typeface="Proxima Nova"/>
              </a:rPr>
              <a:t>What  did you learn in this lesson?</a:t>
            </a:r>
            <a:endParaRPr>
              <a:solidFill>
                <a:srgbClr val="666666"/>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rPr lang="en">
                <a:solidFill>
                  <a:srgbClr val="666666"/>
                </a:solidFill>
                <a:latin typeface="Proxima Nova"/>
                <a:ea typeface="Proxima Nova"/>
                <a:cs typeface="Proxima Nova"/>
                <a:sym typeface="Proxima Nova"/>
              </a:rPr>
              <a:t>What did you find easy about this lesson?</a:t>
            </a:r>
            <a:endParaRPr>
              <a:solidFill>
                <a:srgbClr val="666666"/>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rPr lang="en">
                <a:solidFill>
                  <a:srgbClr val="666666"/>
                </a:solidFill>
                <a:latin typeface="Proxima Nova"/>
                <a:ea typeface="Proxima Nova"/>
                <a:cs typeface="Proxima Nova"/>
                <a:sym typeface="Proxima Nova"/>
              </a:rPr>
              <a:t>What do you think you need more help with?</a:t>
            </a:r>
            <a:endParaRPr>
              <a:solidFill>
                <a:srgbClr val="666666"/>
              </a:solidFill>
              <a:latin typeface="Proxima Nova"/>
              <a:ea typeface="Proxima Nova"/>
              <a:cs typeface="Proxima Nova"/>
              <a:sym typeface="Proxima Nova"/>
            </a:endParaRPr>
          </a:p>
          <a:p>
            <a:pPr indent="0" lvl="0" marL="0" rtl="0" algn="l">
              <a:spcBef>
                <a:spcPts val="16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Vocabulary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Function</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parameter</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argument</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canvas</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JavaScript</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Pixels</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None/>
            </a:pPr>
            <a:r>
              <a:rPr b="1" lang="en" sz="1050">
                <a:solidFill>
                  <a:srgbClr val="3C4043"/>
                </a:solidFill>
                <a:latin typeface="Roboto"/>
                <a:ea typeface="Roboto"/>
                <a:cs typeface="Roboto"/>
                <a:sym typeface="Roboto"/>
              </a:rPr>
              <a:t>Debug</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Vertex</a:t>
            </a:r>
            <a:endParaRPr b="1" sz="1050">
              <a:solidFill>
                <a:srgbClr val="3C4043"/>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Think/ Write/ Pair/ Share:  What part of the P5 editor creates error messages? How do they help you find errors.?  What does it mean to debug your program?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93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 Lesson:How do we create other types of shapes on the P5 Inerface?</a:t>
            </a:r>
            <a:endParaRPr/>
          </a:p>
        </p:txBody>
      </p:sp>
      <p:sp>
        <p:nvSpPr>
          <p:cNvPr id="73" name="Google Shape;73;p16"/>
          <p:cNvSpPr txBox="1"/>
          <p:nvPr>
            <p:ph idx="1" type="body"/>
          </p:nvPr>
        </p:nvSpPr>
        <p:spPr>
          <a:xfrm>
            <a:off x="311700" y="1259175"/>
            <a:ext cx="8520600" cy="388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Lets review the coding for rectangles and ellipses and the punctuation needed.</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 open parenthesis and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Closed parenthesis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 open curly brace and</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Closed curly brace}</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Also a semi colon;</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And a forward slash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And a comma,</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To start with we like to use comments to describe what we are about to create and we can also use the comment to help use remember the syntax needed for the code for the particular shape or function we are creating.  We write this with two forward slashes..// like this</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//This is a comment.  The P5 editor does not read it.  It ignores it and goes to the code.</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Here are some tips to help you with your program.</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 Lesson:  Cont’d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Use auto save, comment your code, debug, duplicate your file, take a break, get a second look from a collaborator!</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Lets review the ellipse, rectangle and add the square and the circle</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ellipse(x, y, width, height)</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rect(x, y, width, height)</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square(x, y, width)</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circle(x, y, width)</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Use the graph to draw your shapes if that helps before you plot them on the P5 editor.  Try making one of each shape on the same program.  Remember that you have to save your work and rename it.  Call it My Second Shapes Project.  If you finish early you can try layering your shapes in the following task.</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Lets try some other shapes: using beginShape()</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vertex(x, y)</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endShape(CLOSE)</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shapes - beginShape method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beginShape();</a:t>
            </a:r>
            <a:endParaRPr/>
          </a:p>
          <a:p>
            <a:pPr indent="0" lvl="0" marL="0" rtl="0" algn="l">
              <a:spcBef>
                <a:spcPts val="1200"/>
              </a:spcBef>
              <a:spcAft>
                <a:spcPts val="0"/>
              </a:spcAft>
              <a:buClr>
                <a:schemeClr val="dk1"/>
              </a:buClr>
              <a:buSzPct val="61111"/>
              <a:buFont typeface="Arial"/>
              <a:buNone/>
            </a:pPr>
            <a:r>
              <a:rPr lang="en"/>
              <a:t>vertex(30, 20);</a:t>
            </a:r>
            <a:endParaRPr/>
          </a:p>
          <a:p>
            <a:pPr indent="0" lvl="0" marL="0" rtl="0" algn="l">
              <a:spcBef>
                <a:spcPts val="1200"/>
              </a:spcBef>
              <a:spcAft>
                <a:spcPts val="0"/>
              </a:spcAft>
              <a:buClr>
                <a:schemeClr val="dk1"/>
              </a:buClr>
              <a:buSzPct val="61111"/>
              <a:buFont typeface="Arial"/>
              <a:buNone/>
            </a:pPr>
            <a:r>
              <a:rPr lang="en"/>
              <a:t>vertex(85, 20);</a:t>
            </a:r>
            <a:endParaRPr/>
          </a:p>
          <a:p>
            <a:pPr indent="0" lvl="0" marL="0" rtl="0" algn="l">
              <a:spcBef>
                <a:spcPts val="1200"/>
              </a:spcBef>
              <a:spcAft>
                <a:spcPts val="0"/>
              </a:spcAft>
              <a:buClr>
                <a:schemeClr val="dk1"/>
              </a:buClr>
              <a:buSzPct val="61111"/>
              <a:buFont typeface="Arial"/>
              <a:buNone/>
            </a:pPr>
            <a:r>
              <a:rPr lang="en"/>
              <a:t>vertex(85, 75);</a:t>
            </a:r>
            <a:endParaRPr/>
          </a:p>
          <a:p>
            <a:pPr indent="0" lvl="0" marL="0" rtl="0" algn="l">
              <a:spcBef>
                <a:spcPts val="1200"/>
              </a:spcBef>
              <a:spcAft>
                <a:spcPts val="0"/>
              </a:spcAft>
              <a:buClr>
                <a:schemeClr val="dk1"/>
              </a:buClr>
              <a:buSzPct val="61111"/>
              <a:buFont typeface="Arial"/>
              <a:buNone/>
            </a:pPr>
            <a:r>
              <a:rPr lang="en"/>
              <a:t>vertex(30, 75);</a:t>
            </a:r>
            <a:endParaRPr/>
          </a:p>
          <a:p>
            <a:pPr indent="0" lvl="0" marL="0" rtl="0" algn="l">
              <a:spcBef>
                <a:spcPts val="1200"/>
              </a:spcBef>
              <a:spcAft>
                <a:spcPts val="0"/>
              </a:spcAft>
              <a:buClr>
                <a:schemeClr val="dk1"/>
              </a:buClr>
              <a:buSzPct val="61111"/>
              <a:buFont typeface="Arial"/>
              <a:buNone/>
            </a:pPr>
            <a:r>
              <a:rPr lang="en"/>
              <a:t>endShape(CLOSE);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beginShape(POINTS);</a:t>
            </a:r>
            <a:endParaRPr/>
          </a:p>
          <a:p>
            <a:pPr indent="0" lvl="0" marL="0" rtl="0" algn="l">
              <a:spcBef>
                <a:spcPts val="1200"/>
              </a:spcBef>
              <a:spcAft>
                <a:spcPts val="0"/>
              </a:spcAft>
              <a:buClr>
                <a:schemeClr val="dk1"/>
              </a:buClr>
              <a:buSzPts val="1100"/>
              <a:buFont typeface="Arial"/>
              <a:buNone/>
            </a:pPr>
            <a:r>
              <a:rPr lang="en"/>
              <a:t>vertex(30, 20);</a:t>
            </a:r>
            <a:endParaRPr/>
          </a:p>
          <a:p>
            <a:pPr indent="0" lvl="0" marL="0" rtl="0" algn="l">
              <a:spcBef>
                <a:spcPts val="1200"/>
              </a:spcBef>
              <a:spcAft>
                <a:spcPts val="0"/>
              </a:spcAft>
              <a:buClr>
                <a:schemeClr val="dk1"/>
              </a:buClr>
              <a:buSzPts val="1100"/>
              <a:buFont typeface="Arial"/>
              <a:buNone/>
            </a:pPr>
            <a:r>
              <a:rPr lang="en"/>
              <a:t>vertex(85, 20);</a:t>
            </a:r>
            <a:endParaRPr/>
          </a:p>
          <a:p>
            <a:pPr indent="0" lvl="0" marL="0" rtl="0" algn="l">
              <a:spcBef>
                <a:spcPts val="1200"/>
              </a:spcBef>
              <a:spcAft>
                <a:spcPts val="0"/>
              </a:spcAft>
              <a:buClr>
                <a:schemeClr val="dk1"/>
              </a:buClr>
              <a:buSzPts val="1100"/>
              <a:buFont typeface="Arial"/>
              <a:buNone/>
            </a:pPr>
            <a:r>
              <a:rPr lang="en"/>
              <a:t>vertex(85, 75);</a:t>
            </a:r>
            <a:endParaRPr/>
          </a:p>
          <a:p>
            <a:pPr indent="0" lvl="0" marL="0" rtl="0" algn="l">
              <a:spcBef>
                <a:spcPts val="1200"/>
              </a:spcBef>
              <a:spcAft>
                <a:spcPts val="0"/>
              </a:spcAft>
              <a:buClr>
                <a:schemeClr val="dk1"/>
              </a:buClr>
              <a:buSzPts val="1100"/>
              <a:buFont typeface="Arial"/>
              <a:buNone/>
            </a:pPr>
            <a:r>
              <a:rPr lang="en"/>
              <a:t>vertex(30, 75);</a:t>
            </a:r>
            <a:endParaRPr/>
          </a:p>
          <a:p>
            <a:pPr indent="0" lvl="0" marL="0" rtl="0" algn="l">
              <a:spcBef>
                <a:spcPts val="1200"/>
              </a:spcBef>
              <a:spcAft>
                <a:spcPts val="0"/>
              </a:spcAft>
              <a:buClr>
                <a:schemeClr val="dk1"/>
              </a:buClr>
              <a:buSzPts val="1100"/>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beginShape(LINES);</a:t>
            </a:r>
            <a:endParaRPr/>
          </a:p>
          <a:p>
            <a:pPr indent="0" lvl="0" marL="0" rtl="0" algn="l">
              <a:spcBef>
                <a:spcPts val="1200"/>
              </a:spcBef>
              <a:spcAft>
                <a:spcPts val="0"/>
              </a:spcAft>
              <a:buClr>
                <a:schemeClr val="dk1"/>
              </a:buClr>
              <a:buSzPts val="1100"/>
              <a:buFont typeface="Arial"/>
              <a:buNone/>
            </a:pPr>
            <a:r>
              <a:rPr lang="en"/>
              <a:t>vertex(30, 20);</a:t>
            </a:r>
            <a:endParaRPr/>
          </a:p>
          <a:p>
            <a:pPr indent="0" lvl="0" marL="0" rtl="0" algn="l">
              <a:spcBef>
                <a:spcPts val="1200"/>
              </a:spcBef>
              <a:spcAft>
                <a:spcPts val="0"/>
              </a:spcAft>
              <a:buClr>
                <a:schemeClr val="dk1"/>
              </a:buClr>
              <a:buSzPts val="1100"/>
              <a:buFont typeface="Arial"/>
              <a:buNone/>
            </a:pPr>
            <a:r>
              <a:rPr lang="en"/>
              <a:t>vertex(85, 20);</a:t>
            </a:r>
            <a:endParaRPr/>
          </a:p>
          <a:p>
            <a:pPr indent="0" lvl="0" marL="0" rtl="0" algn="l">
              <a:spcBef>
                <a:spcPts val="1200"/>
              </a:spcBef>
              <a:spcAft>
                <a:spcPts val="0"/>
              </a:spcAft>
              <a:buClr>
                <a:schemeClr val="dk1"/>
              </a:buClr>
              <a:buSzPts val="1100"/>
              <a:buFont typeface="Arial"/>
              <a:buNone/>
            </a:pPr>
            <a:r>
              <a:rPr lang="en"/>
              <a:t>vertex(85, 75);</a:t>
            </a:r>
            <a:endParaRPr/>
          </a:p>
          <a:p>
            <a:pPr indent="0" lvl="0" marL="0" rtl="0" algn="l">
              <a:spcBef>
                <a:spcPts val="1200"/>
              </a:spcBef>
              <a:spcAft>
                <a:spcPts val="0"/>
              </a:spcAft>
              <a:buClr>
                <a:schemeClr val="dk1"/>
              </a:buClr>
              <a:buSzPts val="1100"/>
              <a:buFont typeface="Arial"/>
              <a:buNone/>
            </a:pPr>
            <a:r>
              <a:rPr lang="en"/>
              <a:t>vertex(30, 75);</a:t>
            </a:r>
            <a:endParaRPr/>
          </a:p>
          <a:p>
            <a:pPr indent="0" lvl="0" marL="0" rtl="0" algn="l">
              <a:spcBef>
                <a:spcPts val="1200"/>
              </a:spcBef>
              <a:spcAft>
                <a:spcPts val="0"/>
              </a:spcAft>
              <a:buClr>
                <a:schemeClr val="dk1"/>
              </a:buClr>
              <a:buSzPts val="1100"/>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noFill()</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noFill();</a:t>
            </a:r>
            <a:endParaRPr/>
          </a:p>
          <a:p>
            <a:pPr indent="0" lvl="0" marL="0" rtl="0" algn="l">
              <a:spcBef>
                <a:spcPts val="1200"/>
              </a:spcBef>
              <a:spcAft>
                <a:spcPts val="0"/>
              </a:spcAft>
              <a:buClr>
                <a:schemeClr val="dk1"/>
              </a:buClr>
              <a:buSzPts val="1100"/>
              <a:buFont typeface="Arial"/>
              <a:buNone/>
            </a:pPr>
            <a:r>
              <a:rPr lang="en"/>
              <a:t>beginShape();</a:t>
            </a:r>
            <a:endParaRPr/>
          </a:p>
          <a:p>
            <a:pPr indent="0" lvl="0" marL="0" rtl="0" algn="l">
              <a:spcBef>
                <a:spcPts val="1200"/>
              </a:spcBef>
              <a:spcAft>
                <a:spcPts val="0"/>
              </a:spcAft>
              <a:buClr>
                <a:schemeClr val="dk1"/>
              </a:buClr>
              <a:buSzPts val="1100"/>
              <a:buFont typeface="Arial"/>
              <a:buNone/>
            </a:pPr>
            <a:r>
              <a:rPr lang="en"/>
              <a:t>vertex(30, 20);</a:t>
            </a:r>
            <a:endParaRPr/>
          </a:p>
          <a:p>
            <a:pPr indent="0" lvl="0" marL="0" rtl="0" algn="l">
              <a:spcBef>
                <a:spcPts val="1200"/>
              </a:spcBef>
              <a:spcAft>
                <a:spcPts val="0"/>
              </a:spcAft>
              <a:buClr>
                <a:schemeClr val="dk1"/>
              </a:buClr>
              <a:buSzPts val="1100"/>
              <a:buFont typeface="Arial"/>
              <a:buNone/>
            </a:pPr>
            <a:r>
              <a:rPr lang="en"/>
              <a:t>vertex(85, 20);</a:t>
            </a:r>
            <a:endParaRPr/>
          </a:p>
          <a:p>
            <a:pPr indent="0" lvl="0" marL="0" rtl="0" algn="l">
              <a:spcBef>
                <a:spcPts val="1200"/>
              </a:spcBef>
              <a:spcAft>
                <a:spcPts val="0"/>
              </a:spcAft>
              <a:buClr>
                <a:schemeClr val="dk1"/>
              </a:buClr>
              <a:buSzPts val="1100"/>
              <a:buFont typeface="Arial"/>
              <a:buNone/>
            </a:pPr>
            <a:r>
              <a:rPr lang="en"/>
              <a:t>vertex(85, 75);</a:t>
            </a:r>
            <a:endParaRPr/>
          </a:p>
          <a:p>
            <a:pPr indent="0" lvl="0" marL="0" rtl="0" algn="l">
              <a:spcBef>
                <a:spcPts val="1200"/>
              </a:spcBef>
              <a:spcAft>
                <a:spcPts val="0"/>
              </a:spcAft>
              <a:buClr>
                <a:schemeClr val="dk1"/>
              </a:buClr>
              <a:buSzPts val="1100"/>
              <a:buFont typeface="Arial"/>
              <a:buNone/>
            </a:pPr>
            <a:r>
              <a:rPr lang="en"/>
              <a:t>vertex(30, 75);</a:t>
            </a:r>
            <a:endParaRPr/>
          </a:p>
          <a:p>
            <a:pPr indent="0" lvl="0" marL="0" rtl="0" algn="l">
              <a:spcBef>
                <a:spcPts val="1200"/>
              </a:spcBef>
              <a:spcAft>
                <a:spcPts val="0"/>
              </a:spcAft>
              <a:buClr>
                <a:schemeClr val="dk1"/>
              </a:buClr>
              <a:buSzPts val="1100"/>
              <a:buFont typeface="Arial"/>
              <a:buNone/>
            </a:pPr>
            <a:r>
              <a:rPr lang="en"/>
              <a:t>endShape();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