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778e9f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778e9f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1778e9f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1778e9f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1778e9f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1778e9f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1778e9f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1778e9f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1778e9f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1778e9f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1778e9f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1778e9f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1778e9f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1778e9f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01_GettingComfortableWithObjects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would you define an object?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Vocabulary: </a:t>
            </a:r>
            <a:endParaRPr/>
          </a:p>
          <a:p>
            <a:pPr indent="-342900" lvl="0" marL="457200" rtl="0" algn="l">
              <a:spcBef>
                <a:spcPts val="1200"/>
              </a:spcBef>
              <a:spcAft>
                <a:spcPts val="0"/>
              </a:spcAft>
              <a:buSzPts val="1800"/>
              <a:buChar char="●"/>
            </a:pPr>
            <a:r>
              <a:rPr lang="en"/>
              <a:t>Object: </a:t>
            </a:r>
            <a:endParaRPr/>
          </a:p>
          <a:p>
            <a:pPr indent="-342900" lvl="0" marL="457200" rtl="0" algn="l">
              <a:spcBef>
                <a:spcPts val="0"/>
              </a:spcBef>
              <a:spcAft>
                <a:spcPts val="0"/>
              </a:spcAft>
              <a:buSzPts val="1800"/>
              <a:buChar char="●"/>
            </a:pPr>
            <a:r>
              <a:rPr lang="en"/>
              <a:t>Property: </a:t>
            </a:r>
            <a:endParaRPr/>
          </a:p>
          <a:p>
            <a:pPr indent="-342900" lvl="0" marL="457200" rtl="0" algn="l">
              <a:spcBef>
                <a:spcPts val="0"/>
              </a:spcBef>
              <a:spcAft>
                <a:spcPts val="0"/>
              </a:spcAft>
              <a:buSzPts val="1800"/>
              <a:buChar char="●"/>
            </a:pPr>
            <a:r>
              <a:rPr lang="en"/>
              <a:t>Methods: </a:t>
            </a:r>
            <a:endParaRPr/>
          </a:p>
          <a:p>
            <a:pPr indent="0" lvl="0" marL="0" rtl="0" algn="l">
              <a:spcBef>
                <a:spcPts val="1200"/>
              </a:spcBef>
              <a:spcAft>
                <a:spcPts val="1200"/>
              </a:spcAft>
              <a:buNone/>
            </a:pPr>
            <a:r>
              <a:rPr lang="en"/>
              <a:t>Examples from last class?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 are objects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t>
            </a:r>
            <a:r>
              <a:rPr lang="en"/>
              <a:t>ar sesameSt = [“big bird”, “elmo”, “cookie monster”, “oscar”];</a:t>
            </a:r>
            <a:endParaRPr/>
          </a:p>
          <a:p>
            <a:pPr indent="0" lvl="0" marL="0" rtl="0" algn="l">
              <a:spcBef>
                <a:spcPts val="1200"/>
              </a:spcBef>
              <a:spcAft>
                <a:spcPts val="0"/>
              </a:spcAft>
              <a:buNone/>
            </a:pPr>
            <a:r>
              <a:rPr lang="en"/>
              <a:t>We’ve used an array attribute a lot (hint: think about forloops!)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 as objects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They use </a:t>
            </a:r>
            <a:r>
              <a:rPr b="1" lang="en" u="sng"/>
              <a:t>dot notation</a:t>
            </a:r>
            <a:r>
              <a:rPr lang="en" u="sng"/>
              <a:t>. </a:t>
            </a:r>
            <a:endParaRPr u="sng"/>
          </a:p>
          <a:p>
            <a:pPr indent="0" lvl="0" marL="0" rtl="0" algn="l">
              <a:spcBef>
                <a:spcPts val="1200"/>
              </a:spcBef>
              <a:spcAft>
                <a:spcPts val="0"/>
              </a:spcAft>
              <a:buNone/>
            </a:pPr>
            <a:r>
              <a:rPr lang="en"/>
              <a:t>var sesameSt = [“big bird”, “elmo”, “cookie monster”, “oscar”];</a:t>
            </a:r>
            <a:endParaRPr/>
          </a:p>
          <a:p>
            <a:pPr indent="0" lvl="0" marL="0" rtl="0" algn="l">
              <a:spcBef>
                <a:spcPts val="1200"/>
              </a:spcBef>
              <a:spcAft>
                <a:spcPts val="0"/>
              </a:spcAft>
              <a:buClr>
                <a:schemeClr val="dk1"/>
              </a:buClr>
              <a:buSzPts val="1100"/>
              <a:buFont typeface="Arial"/>
              <a:buNone/>
            </a:pPr>
            <a:r>
              <a:rPr lang="en"/>
              <a:t>sesameSt.length; //gets a property of the sesameSt object</a:t>
            </a:r>
            <a:endParaRPr/>
          </a:p>
          <a:p>
            <a:pPr indent="0" lvl="0" marL="0" rtl="0" algn="l">
              <a:spcBef>
                <a:spcPts val="1200"/>
              </a:spcBef>
              <a:spcAft>
                <a:spcPts val="0"/>
              </a:spcAft>
              <a:buNone/>
            </a:pPr>
            <a:r>
              <a:rPr lang="en"/>
              <a:t>sesameSt.push(“Ernie”); //applies a method of the array object</a:t>
            </a:r>
            <a:endParaRPr/>
          </a:p>
          <a:p>
            <a:pPr indent="0" lvl="0" marL="0" rtl="0" algn="l">
              <a:spcBef>
                <a:spcPts val="1200"/>
              </a:spcBef>
              <a:spcAft>
                <a:spcPts val="0"/>
              </a:spcAft>
              <a:buNone/>
            </a:pPr>
            <a:r>
              <a:rPr lang="en"/>
              <a:t>sesameSt.splice(1,1); </a:t>
            </a:r>
            <a:r>
              <a:rPr lang="en"/>
              <a:t>//applies a method of the array object</a:t>
            </a:r>
            <a:endParaRPr/>
          </a:p>
          <a:p>
            <a:pPr indent="0" lvl="0" marL="0" rtl="0" algn="l">
              <a:spcBef>
                <a:spcPts val="1200"/>
              </a:spcBef>
              <a:spcAft>
                <a:spcPts val="0"/>
              </a:spcAft>
              <a:buNone/>
            </a:pPr>
            <a:r>
              <a:rPr lang="en"/>
              <a:t>Predict the output of the lines above.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have methods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Objects often have methods/functions associated with them. </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rPr lang="en"/>
              <a:t>“Getters”: a function that helps retrieve/return a property</a:t>
            </a:r>
            <a:endParaRPr/>
          </a:p>
          <a:p>
            <a:pPr indent="0" lvl="0" marL="0" rtl="0" algn="l">
              <a:spcBef>
                <a:spcPts val="1200"/>
              </a:spcBef>
              <a:spcAft>
                <a:spcPts val="0"/>
              </a:spcAft>
              <a:buNone/>
            </a:pPr>
            <a:r>
              <a:rPr lang="en"/>
              <a:t>“Setters”: a function that helps assign a new value to a property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Javascript often doesn’t need these due to us being able to directly access properties. Other languages not so much. Looking at you Java. We’re still going to talk about it though to help you learn other languages.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Code-alongs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create a few types of objects so we can get comfortable. For each, we’ll come up with attributes and functions that go with each object type</a:t>
            </a:r>
            <a:endParaRPr/>
          </a:p>
          <a:p>
            <a:pPr indent="-342900" lvl="0" marL="457200" rtl="0" algn="l">
              <a:spcBef>
                <a:spcPts val="1200"/>
              </a:spcBef>
              <a:spcAft>
                <a:spcPts val="0"/>
              </a:spcAft>
              <a:buSzPts val="1800"/>
              <a:buAutoNum type="arabicPeriod"/>
            </a:pPr>
            <a:r>
              <a:rPr lang="en"/>
              <a:t>Student</a:t>
            </a:r>
            <a:endParaRPr/>
          </a:p>
          <a:p>
            <a:pPr indent="-342900" lvl="0" marL="457200" rtl="0" algn="l">
              <a:spcBef>
                <a:spcPts val="0"/>
              </a:spcBef>
              <a:spcAft>
                <a:spcPts val="0"/>
              </a:spcAft>
              <a:buSzPts val="1800"/>
              <a:buAutoNum type="arabicPeriod"/>
            </a:pPr>
            <a:r>
              <a:rPr lang="en"/>
              <a:t>Smartphones</a:t>
            </a:r>
            <a:endParaRPr/>
          </a:p>
          <a:p>
            <a:pPr indent="-342900" lvl="0" marL="457200" rtl="0" algn="l">
              <a:spcBef>
                <a:spcPts val="0"/>
              </a:spcBef>
              <a:spcAft>
                <a:spcPts val="0"/>
              </a:spcAft>
              <a:buSzPts val="1800"/>
              <a:buAutoNum type="arabicPeriod"/>
            </a:pPr>
            <a:r>
              <a:rPr lang="en"/>
              <a:t>Musical Artist</a:t>
            </a:r>
            <a:endParaRPr/>
          </a:p>
          <a:p>
            <a:pPr indent="-342900" lvl="0" marL="457200" rtl="0" algn="l">
              <a:spcBef>
                <a:spcPts val="0"/>
              </a:spcBef>
              <a:spcAft>
                <a:spcPts val="0"/>
              </a:spcAft>
              <a:buSzPts val="1800"/>
              <a:buAutoNum type="arabicPeriod"/>
            </a:pPr>
            <a:r>
              <a:rPr lang="en"/>
              <a:t>Athlete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Problem Set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problem set is designed to get you to practice more!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Problem Set 2</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problem set is designed to get you to practice more but this time work in HTML elements as well.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