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Viga"/>
      <p:regular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72741C-AD2D-4295-BD54-87BF23AD5059}">
  <a:tblStyle styleId="{3772741C-AD2D-4295-BD54-87BF23AD50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iga-regular.fntdata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6bdca54fc3_0_26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6bdca54fc3_0_26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6bdca54fc3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6bdca54fc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6bdca54fc3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6bdca54fc3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b10c175b4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b10c175b4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dca54fc3_0_27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bdca54fc3_0_27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bb4ddd66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bb4ddd66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bb4ddd66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bb4ddd66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bb4ddd66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bb4ddd66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11e2cd4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11e2cd4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10c175b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10c175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bdca54fc3_0_26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bdca54fc3_0_26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bdca54e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bdca54e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pl.it/@michaelalfano27/PasswordGenerator" TargetMode="External"/><Relationship Id="rId4" Type="http://schemas.openxmlformats.org/officeDocument/2006/relationships/hyperlink" Target="https://repl.it/@JPads0867/PasswordGenerator#main.py" TargetMode="External"/><Relationship Id="rId5" Type="http://schemas.openxmlformats.org/officeDocument/2006/relationships/hyperlink" Target="https://youtu.be/b3PPxnJTWL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BebXhxx9JffOHUEqUh_q0_O0uN_GiNme?usp=sharin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pgzWxOtk1zg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Password Managers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Michael Alfano &amp;&amp; Jack Padalino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" name="Google Shape;160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1" name="Google Shape;281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and Safely Store Secure Passwords</a:t>
            </a:r>
            <a:endParaRPr/>
          </a:p>
        </p:txBody>
      </p:sp>
      <p:grpSp>
        <p:nvGrpSpPr>
          <p:cNvPr id="1086" name="Google Shape;1086;p36"/>
          <p:cNvGrpSpPr/>
          <p:nvPr/>
        </p:nvGrpSpPr>
        <p:grpSpPr>
          <a:xfrm>
            <a:off x="5251904" y="1133782"/>
            <a:ext cx="3241956" cy="3645317"/>
            <a:chOff x="1088525" y="238125"/>
            <a:chExt cx="5597300" cy="5237525"/>
          </a:xfrm>
        </p:grpSpPr>
        <p:sp>
          <p:nvSpPr>
            <p:cNvPr id="1087" name="Google Shape;1087;p36"/>
            <p:cNvSpPr/>
            <p:nvPr/>
          </p:nvSpPr>
          <p:spPr>
            <a:xfrm>
              <a:off x="1088525" y="270525"/>
              <a:ext cx="5597300" cy="5205125"/>
            </a:xfrm>
            <a:custGeom>
              <a:rect b="b" l="l" r="r" t="t"/>
              <a:pathLst>
                <a:path extrusionOk="0" h="208205" w="223892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160650" y="3225725"/>
              <a:ext cx="1723500" cy="1730375"/>
            </a:xfrm>
            <a:custGeom>
              <a:rect b="b" l="l" r="r" t="t"/>
              <a:pathLst>
                <a:path extrusionOk="0" h="69215" w="6894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4159325" y="3218675"/>
              <a:ext cx="1702075" cy="1744250"/>
            </a:xfrm>
            <a:custGeom>
              <a:rect b="b" l="l" r="r" t="t"/>
              <a:pathLst>
                <a:path extrusionOk="0" h="69770" w="68083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4306150" y="3395675"/>
              <a:ext cx="669825" cy="253200"/>
            </a:xfrm>
            <a:custGeom>
              <a:rect b="b" l="l" r="r" t="t"/>
              <a:pathLst>
                <a:path extrusionOk="0" h="10128" w="26793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229475" y="3544550"/>
              <a:ext cx="47075" cy="44450"/>
            </a:xfrm>
            <a:custGeom>
              <a:rect b="b" l="l" r="r" t="t"/>
              <a:pathLst>
                <a:path extrusionOk="0" h="1778" w="1883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5359875" y="4651200"/>
              <a:ext cx="73300" cy="53725"/>
            </a:xfrm>
            <a:custGeom>
              <a:rect b="b" l="l" r="r" t="t"/>
              <a:pathLst>
                <a:path extrusionOk="0" h="2149" w="2932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06300" y="3560700"/>
              <a:ext cx="617675" cy="1002575"/>
            </a:xfrm>
            <a:custGeom>
              <a:rect b="b" l="l" r="r" t="t"/>
              <a:pathLst>
                <a:path extrusionOk="0" h="40103" w="24707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5408175" y="4048900"/>
              <a:ext cx="329375" cy="530475"/>
            </a:xfrm>
            <a:custGeom>
              <a:rect b="b" l="l" r="r" t="t"/>
              <a:pathLst>
                <a:path extrusionOk="0" h="21219" w="13175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4085800" y="4414050"/>
              <a:ext cx="1354450" cy="551475"/>
            </a:xfrm>
            <a:custGeom>
              <a:rect b="b" l="l" r="r" t="t"/>
              <a:pathLst>
                <a:path extrusionOk="0" h="22059" w="54178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077575" y="4407200"/>
              <a:ext cx="1371300" cy="565475"/>
            </a:xfrm>
            <a:custGeom>
              <a:rect b="b" l="l" r="r" t="t"/>
              <a:pathLst>
                <a:path extrusionOk="0" h="22619" w="54852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4558875" y="4129050"/>
              <a:ext cx="427725" cy="577025"/>
            </a:xfrm>
            <a:custGeom>
              <a:rect b="b" l="l" r="r" t="t"/>
              <a:pathLst>
                <a:path extrusionOk="0" h="23081" w="17109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4569950" y="4121875"/>
              <a:ext cx="424725" cy="591350"/>
            </a:xfrm>
            <a:custGeom>
              <a:rect b="b" l="l" r="r" t="t"/>
              <a:pathLst>
                <a:path extrusionOk="0" h="23654" w="16989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452075" y="3594425"/>
              <a:ext cx="719225" cy="764800"/>
            </a:xfrm>
            <a:custGeom>
              <a:rect b="b" l="l" r="r" t="t"/>
              <a:pathLst>
                <a:path extrusionOk="0" h="30592" w="28769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447675" y="3587300"/>
              <a:ext cx="730850" cy="779075"/>
            </a:xfrm>
            <a:custGeom>
              <a:rect b="b" l="l" r="r" t="t"/>
              <a:pathLst>
                <a:path extrusionOk="0" h="31163" w="29234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496625" y="3801125"/>
              <a:ext cx="144650" cy="182850"/>
            </a:xfrm>
            <a:custGeom>
              <a:rect b="b" l="l" r="r" t="t"/>
              <a:pathLst>
                <a:path extrusionOk="0" h="7314" w="5786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554275" y="4018300"/>
              <a:ext cx="249125" cy="59550"/>
            </a:xfrm>
            <a:custGeom>
              <a:rect b="b" l="l" r="r" t="t"/>
              <a:pathLst>
                <a:path extrusionOk="0" h="2382" w="9965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4588400" y="4064250"/>
              <a:ext cx="132500" cy="113525"/>
            </a:xfrm>
            <a:custGeom>
              <a:rect b="b" l="l" r="r" t="t"/>
              <a:pathLst>
                <a:path extrusionOk="0" h="4541" w="530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4584825" y="4057100"/>
              <a:ext cx="144925" cy="127825"/>
            </a:xfrm>
            <a:custGeom>
              <a:rect b="b" l="l" r="r" t="t"/>
              <a:pathLst>
                <a:path extrusionOk="0" h="5113" w="5797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4729600" y="3818775"/>
              <a:ext cx="34450" cy="76250"/>
            </a:xfrm>
            <a:custGeom>
              <a:rect b="b" l="l" r="r" t="t"/>
              <a:pathLst>
                <a:path extrusionOk="0" h="3050" w="1378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4570850" y="3776650"/>
              <a:ext cx="34425" cy="76225"/>
            </a:xfrm>
            <a:custGeom>
              <a:rect b="b" l="l" r="r" t="t"/>
              <a:pathLst>
                <a:path extrusionOk="0" h="3049" w="1377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4543200" y="3684600"/>
              <a:ext cx="100175" cy="57875"/>
            </a:xfrm>
            <a:custGeom>
              <a:rect b="b" l="l" r="r" t="t"/>
              <a:pathLst>
                <a:path extrusionOk="0" h="2315" w="4007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4710700" y="3741175"/>
              <a:ext cx="134650" cy="119825"/>
            </a:xfrm>
            <a:custGeom>
              <a:rect b="b" l="l" r="r" t="t"/>
              <a:pathLst>
                <a:path extrusionOk="0" h="4793" w="5386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4665800" y="3238000"/>
              <a:ext cx="554125" cy="625400"/>
            </a:xfrm>
            <a:custGeom>
              <a:rect b="b" l="l" r="r" t="t"/>
              <a:pathLst>
                <a:path extrusionOk="0" h="25016" w="22165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4657900" y="3230825"/>
              <a:ext cx="569625" cy="639700"/>
            </a:xfrm>
            <a:custGeom>
              <a:rect b="b" l="l" r="r" t="t"/>
              <a:pathLst>
                <a:path extrusionOk="0" h="25588" w="22785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4753300" y="4026750"/>
              <a:ext cx="359575" cy="361375"/>
            </a:xfrm>
            <a:custGeom>
              <a:rect b="b" l="l" r="r" t="t"/>
              <a:pathLst>
                <a:path extrusionOk="0" h="14455" w="14383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5007975" y="3789350"/>
              <a:ext cx="240725" cy="291875"/>
            </a:xfrm>
            <a:custGeom>
              <a:rect b="b" l="l" r="r" t="t"/>
              <a:pathLst>
                <a:path extrusionOk="0" h="11675" w="9629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5000850" y="3782200"/>
              <a:ext cx="255000" cy="306200"/>
            </a:xfrm>
            <a:custGeom>
              <a:rect b="b" l="l" r="r" t="t"/>
              <a:pathLst>
                <a:path extrusionOk="0" h="12248" w="1020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4925000" y="3929775"/>
              <a:ext cx="418000" cy="1093600"/>
            </a:xfrm>
            <a:custGeom>
              <a:rect b="b" l="l" r="r" t="t"/>
              <a:pathLst>
                <a:path extrusionOk="0" h="43744" w="1672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4917900" y="3922650"/>
              <a:ext cx="425475" cy="1107900"/>
            </a:xfrm>
            <a:custGeom>
              <a:rect b="b" l="l" r="r" t="t"/>
              <a:pathLst>
                <a:path extrusionOk="0" h="44316" w="17019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5225425" y="3995500"/>
              <a:ext cx="44525" cy="254150"/>
            </a:xfrm>
            <a:custGeom>
              <a:rect b="b" l="l" r="r" t="t"/>
              <a:pathLst>
                <a:path extrusionOk="0" h="10166" w="1781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3513100" y="2761575"/>
              <a:ext cx="2568325" cy="2568325"/>
            </a:xfrm>
            <a:custGeom>
              <a:rect b="b" l="l" r="r" t="t"/>
              <a:pathLst>
                <a:path extrusionOk="0" h="102733" w="102733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3505550" y="2754025"/>
              <a:ext cx="2583400" cy="2583400"/>
            </a:xfrm>
            <a:custGeom>
              <a:rect b="b" l="l" r="r" t="t"/>
              <a:pathLst>
                <a:path extrusionOk="0" h="103336" w="103336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3513100" y="2706025"/>
              <a:ext cx="2568325" cy="2568325"/>
            </a:xfrm>
            <a:custGeom>
              <a:rect b="b" l="l" r="r" t="t"/>
              <a:pathLst>
                <a:path extrusionOk="0" h="102733" w="102733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3505925" y="2698850"/>
              <a:ext cx="2582650" cy="2582675"/>
            </a:xfrm>
            <a:custGeom>
              <a:rect b="b" l="l" r="r" t="t"/>
              <a:pathLst>
                <a:path extrusionOk="0" h="103307" w="103306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3795325" y="1958325"/>
              <a:ext cx="1615350" cy="655650"/>
            </a:xfrm>
            <a:custGeom>
              <a:rect b="b" l="l" r="r" t="t"/>
              <a:pathLst>
                <a:path extrusionOk="0" h="26226" w="64614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3790025" y="1950950"/>
              <a:ext cx="1628575" cy="670075"/>
            </a:xfrm>
            <a:custGeom>
              <a:rect b="b" l="l" r="r" t="t"/>
              <a:pathLst>
                <a:path extrusionOk="0" h="26803" w="65143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4289425" y="1687300"/>
              <a:ext cx="401700" cy="627925"/>
            </a:xfrm>
            <a:custGeom>
              <a:rect b="b" l="l" r="r" t="t"/>
              <a:pathLst>
                <a:path extrusionOk="0" h="25117" w="16068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4280900" y="1680150"/>
              <a:ext cx="417425" cy="642250"/>
            </a:xfrm>
            <a:custGeom>
              <a:rect b="b" l="l" r="r" t="t"/>
              <a:pathLst>
                <a:path extrusionOk="0" h="25690" w="16697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4006250" y="1433125"/>
              <a:ext cx="156075" cy="236750"/>
            </a:xfrm>
            <a:custGeom>
              <a:rect b="b" l="l" r="r" t="t"/>
              <a:pathLst>
                <a:path extrusionOk="0" h="9470" w="6243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998525" y="1425975"/>
              <a:ext cx="171050" cy="251075"/>
            </a:xfrm>
            <a:custGeom>
              <a:rect b="b" l="l" r="r" t="t"/>
              <a:pathLst>
                <a:path extrusionOk="0" h="10043" w="6842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786425" y="639000"/>
              <a:ext cx="1178075" cy="895675"/>
            </a:xfrm>
            <a:custGeom>
              <a:rect b="b" l="l" r="r" t="t"/>
              <a:pathLst>
                <a:path extrusionOk="0" h="35827" w="47123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3780700" y="631800"/>
              <a:ext cx="1188200" cy="910025"/>
            </a:xfrm>
            <a:custGeom>
              <a:rect b="b" l="l" r="r" t="t"/>
              <a:pathLst>
                <a:path extrusionOk="0" h="36401" w="47528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4049600" y="1095975"/>
              <a:ext cx="848475" cy="906800"/>
            </a:xfrm>
            <a:custGeom>
              <a:rect b="b" l="l" r="r" t="t"/>
              <a:pathLst>
                <a:path extrusionOk="0" h="36272" w="33939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4042400" y="1088725"/>
              <a:ext cx="852950" cy="921250"/>
            </a:xfrm>
            <a:custGeom>
              <a:rect b="b" l="l" r="r" t="t"/>
              <a:pathLst>
                <a:path extrusionOk="0" h="36850" w="34118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4242050" y="1515525"/>
              <a:ext cx="231500" cy="230125"/>
            </a:xfrm>
            <a:custGeom>
              <a:rect b="b" l="l" r="r" t="t"/>
              <a:pathLst>
                <a:path extrusionOk="0" h="9205" w="926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4298625" y="1763925"/>
              <a:ext cx="204100" cy="57200"/>
            </a:xfrm>
            <a:custGeom>
              <a:rect b="b" l="l" r="r" t="t"/>
              <a:pathLst>
                <a:path extrusionOk="0" h="2288" w="8164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4363200" y="1789925"/>
              <a:ext cx="101700" cy="83725"/>
            </a:xfrm>
            <a:custGeom>
              <a:rect b="b" l="l" r="r" t="t"/>
              <a:pathLst>
                <a:path extrusionOk="0" h="3349" w="4068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4474400" y="1502375"/>
              <a:ext cx="37600" cy="57800"/>
            </a:xfrm>
            <a:custGeom>
              <a:rect b="b" l="l" r="r" t="t"/>
              <a:pathLst>
                <a:path extrusionOk="0" h="2312" w="1504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4202750" y="1531275"/>
              <a:ext cx="37600" cy="57800"/>
            </a:xfrm>
            <a:custGeom>
              <a:rect b="b" l="l" r="r" t="t"/>
              <a:pathLst>
                <a:path extrusionOk="0" h="2312" w="1504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4108225" y="1360950"/>
              <a:ext cx="149500" cy="100675"/>
            </a:xfrm>
            <a:custGeom>
              <a:rect b="b" l="l" r="r" t="t"/>
              <a:pathLst>
                <a:path extrusionOk="0" h="4027" w="598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4382850" y="1341425"/>
              <a:ext cx="187775" cy="82650"/>
            </a:xfrm>
            <a:custGeom>
              <a:rect b="b" l="l" r="r" t="t"/>
              <a:pathLst>
                <a:path extrusionOk="0" h="3306" w="7511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4062475" y="1515400"/>
              <a:ext cx="728425" cy="754125"/>
            </a:xfrm>
            <a:custGeom>
              <a:rect b="b" l="l" r="r" t="t"/>
              <a:pathLst>
                <a:path extrusionOk="0" h="30165" w="29137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4760575" y="1388150"/>
              <a:ext cx="82875" cy="141925"/>
            </a:xfrm>
            <a:custGeom>
              <a:rect b="b" l="l" r="r" t="t"/>
              <a:pathLst>
                <a:path extrusionOk="0" h="5677" w="3315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4443700" y="2255200"/>
              <a:ext cx="94050" cy="387075"/>
            </a:xfrm>
            <a:custGeom>
              <a:rect b="b" l="l" r="r" t="t"/>
              <a:pathLst>
                <a:path extrusionOk="0" h="15483" w="3762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4552400" y="1810475"/>
              <a:ext cx="439250" cy="830475"/>
            </a:xfrm>
            <a:custGeom>
              <a:rect b="b" l="l" r="r" t="t"/>
              <a:pathLst>
                <a:path extrusionOk="0" h="33219" w="1757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4545250" y="1803500"/>
              <a:ext cx="453175" cy="844575"/>
            </a:xfrm>
            <a:custGeom>
              <a:rect b="b" l="l" r="r" t="t"/>
              <a:pathLst>
                <a:path extrusionOk="0" h="33783" w="18127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4804375" y="1974800"/>
              <a:ext cx="69525" cy="78000"/>
            </a:xfrm>
            <a:custGeom>
              <a:rect b="b" l="l" r="r" t="t"/>
              <a:pathLst>
                <a:path extrusionOk="0" h="3120" w="2781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4648225" y="1983475"/>
              <a:ext cx="131575" cy="104025"/>
            </a:xfrm>
            <a:custGeom>
              <a:rect b="b" l="l" r="r" t="t"/>
              <a:pathLst>
                <a:path extrusionOk="0" h="4161" w="5263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4576225" y="2055875"/>
              <a:ext cx="128450" cy="95175"/>
            </a:xfrm>
            <a:custGeom>
              <a:rect b="b" l="l" r="r" t="t"/>
              <a:pathLst>
                <a:path extrusionOk="0" h="3807" w="5138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4597075" y="2168500"/>
              <a:ext cx="55600" cy="98150"/>
            </a:xfrm>
            <a:custGeom>
              <a:rect b="b" l="l" r="r" t="t"/>
              <a:pathLst>
                <a:path extrusionOk="0" h="3926" w="2224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3175150" y="300825"/>
              <a:ext cx="2568325" cy="2568325"/>
            </a:xfrm>
            <a:custGeom>
              <a:rect b="b" l="l" r="r" t="t"/>
              <a:pathLst>
                <a:path extrusionOk="0" h="102733" w="102733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3167625" y="293300"/>
              <a:ext cx="2583400" cy="2583375"/>
            </a:xfrm>
            <a:custGeom>
              <a:rect b="b" l="l" r="r" t="t"/>
              <a:pathLst>
                <a:path extrusionOk="0" h="103335" w="103336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3175150" y="245275"/>
              <a:ext cx="2568325" cy="2568350"/>
            </a:xfrm>
            <a:custGeom>
              <a:rect b="b" l="l" r="r" t="t"/>
              <a:pathLst>
                <a:path extrusionOk="0" h="102734" w="102733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3167975" y="238125"/>
              <a:ext cx="2582675" cy="2582650"/>
            </a:xfrm>
            <a:custGeom>
              <a:rect b="b" l="l" r="r" t="t"/>
              <a:pathLst>
                <a:path extrusionOk="0" h="103306" w="103307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1545975" y="3288100"/>
              <a:ext cx="912125" cy="845400"/>
            </a:xfrm>
            <a:custGeom>
              <a:rect b="b" l="l" r="r" t="t"/>
              <a:pathLst>
                <a:path extrusionOk="0" h="33816" w="36485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535000" y="3278675"/>
              <a:ext cx="935700" cy="864350"/>
            </a:xfrm>
            <a:custGeom>
              <a:rect b="b" l="l" r="r" t="t"/>
              <a:pathLst>
                <a:path extrusionOk="0" h="34574" w="37428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2218250" y="3556350"/>
              <a:ext cx="104375" cy="173675"/>
            </a:xfrm>
            <a:custGeom>
              <a:rect b="b" l="l" r="r" t="t"/>
              <a:pathLst>
                <a:path extrusionOk="0" h="6947" w="4175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2210150" y="3549200"/>
              <a:ext cx="121000" cy="187975"/>
            </a:xfrm>
            <a:custGeom>
              <a:rect b="b" l="l" r="r" t="t"/>
              <a:pathLst>
                <a:path extrusionOk="0" h="7519" w="484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2067825" y="3350700"/>
              <a:ext cx="254800" cy="319250"/>
            </a:xfrm>
            <a:custGeom>
              <a:rect b="b" l="l" r="r" t="t"/>
              <a:pathLst>
                <a:path extrusionOk="0" h="12770" w="10192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2060225" y="3343525"/>
              <a:ext cx="270500" cy="333600"/>
            </a:xfrm>
            <a:custGeom>
              <a:rect b="b" l="l" r="r" t="t"/>
              <a:pathLst>
                <a:path extrusionOk="0" h="13344" w="1082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2021775" y="2902500"/>
              <a:ext cx="325425" cy="627250"/>
            </a:xfrm>
            <a:custGeom>
              <a:rect b="b" l="l" r="r" t="t"/>
              <a:pathLst>
                <a:path extrusionOk="0" h="25090" w="13017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2014550" y="2895325"/>
              <a:ext cx="340375" cy="641600"/>
            </a:xfrm>
            <a:custGeom>
              <a:rect b="b" l="l" r="r" t="t"/>
              <a:pathLst>
                <a:path extrusionOk="0" h="25664" w="13615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1914325" y="3172675"/>
              <a:ext cx="297775" cy="571325"/>
            </a:xfrm>
            <a:custGeom>
              <a:rect b="b" l="l" r="r" t="t"/>
              <a:pathLst>
                <a:path extrusionOk="0" h="22853" w="11911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907000" y="3165500"/>
              <a:ext cx="312925" cy="585675"/>
            </a:xfrm>
            <a:custGeom>
              <a:rect b="b" l="l" r="r" t="t"/>
              <a:pathLst>
                <a:path extrusionOk="0" h="23427" w="12517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969575" y="2394475"/>
              <a:ext cx="976200" cy="1016300"/>
            </a:xfrm>
            <a:custGeom>
              <a:rect b="b" l="l" r="r" t="t"/>
              <a:pathLst>
                <a:path extrusionOk="0" h="40652" w="39048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962275" y="2387325"/>
              <a:ext cx="950425" cy="1030625"/>
            </a:xfrm>
            <a:custGeom>
              <a:rect b="b" l="l" r="r" t="t"/>
              <a:pathLst>
                <a:path extrusionOk="0" h="41225" w="38017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2497050" y="2844875"/>
              <a:ext cx="84125" cy="221225"/>
            </a:xfrm>
            <a:custGeom>
              <a:rect b="b" l="l" r="r" t="t"/>
              <a:pathLst>
                <a:path extrusionOk="0" h="8849" w="3365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497050" y="2844875"/>
              <a:ext cx="84125" cy="221225"/>
            </a:xfrm>
            <a:custGeom>
              <a:rect b="b" l="l" r="r" t="t"/>
              <a:pathLst>
                <a:path extrusionOk="0" h="8849" w="3365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468225" y="2849175"/>
              <a:ext cx="209250" cy="296275"/>
            </a:xfrm>
            <a:custGeom>
              <a:rect b="b" l="l" r="r" t="t"/>
              <a:pathLst>
                <a:path extrusionOk="0" h="11851" w="837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2290550" y="2999725"/>
              <a:ext cx="100625" cy="32750"/>
            </a:xfrm>
            <a:custGeom>
              <a:rect b="b" l="l" r="r" t="t"/>
              <a:pathLst>
                <a:path extrusionOk="0" h="1310" w="4025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2336575" y="3015050"/>
              <a:ext cx="110300" cy="152500"/>
            </a:xfrm>
            <a:custGeom>
              <a:rect b="b" l="l" r="r" t="t"/>
              <a:pathLst>
                <a:path extrusionOk="0" h="6100" w="4412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2502650" y="2817300"/>
              <a:ext cx="42075" cy="72225"/>
            </a:xfrm>
            <a:custGeom>
              <a:rect b="b" l="l" r="r" t="t"/>
              <a:pathLst>
                <a:path extrusionOk="0" h="2889" w="1683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2705700" y="2884075"/>
              <a:ext cx="42075" cy="72225"/>
            </a:xfrm>
            <a:custGeom>
              <a:rect b="b" l="l" r="r" t="t"/>
              <a:pathLst>
                <a:path extrusionOk="0" h="2889" w="1683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2467000" y="2725875"/>
              <a:ext cx="124525" cy="45675"/>
            </a:xfrm>
            <a:custGeom>
              <a:rect b="b" l="l" r="r" t="t"/>
              <a:pathLst>
                <a:path extrusionOk="0" h="1827" w="4981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2695150" y="2800550"/>
              <a:ext cx="114500" cy="69250"/>
            </a:xfrm>
            <a:custGeom>
              <a:rect b="b" l="l" r="r" t="t"/>
              <a:pathLst>
                <a:path extrusionOk="0" h="2770" w="458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1941950" y="2257850"/>
              <a:ext cx="1099025" cy="639025"/>
            </a:xfrm>
            <a:custGeom>
              <a:rect b="b" l="l" r="r" t="t"/>
              <a:pathLst>
                <a:path extrusionOk="0" h="25561" w="43961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1939300" y="2250700"/>
              <a:ext cx="1107975" cy="653375"/>
            </a:xfrm>
            <a:custGeom>
              <a:rect b="b" l="l" r="r" t="t"/>
              <a:pathLst>
                <a:path extrusionOk="0" h="26135" w="44319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2052450" y="2279225"/>
              <a:ext cx="288600" cy="472875"/>
            </a:xfrm>
            <a:custGeom>
              <a:rect b="b" l="l" r="r" t="t"/>
              <a:pathLst>
                <a:path extrusionOk="0" h="18915" w="11544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2044675" y="2272025"/>
              <a:ext cx="304125" cy="487250"/>
            </a:xfrm>
            <a:custGeom>
              <a:rect b="b" l="l" r="r" t="t"/>
              <a:pathLst>
                <a:path extrusionOk="0" h="19490" w="12165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2104550" y="2958025"/>
              <a:ext cx="388925" cy="364900"/>
            </a:xfrm>
            <a:custGeom>
              <a:rect b="b" l="l" r="r" t="t"/>
              <a:pathLst>
                <a:path extrusionOk="0" h="14596" w="15557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1957300" y="2718325"/>
              <a:ext cx="260975" cy="294725"/>
            </a:xfrm>
            <a:custGeom>
              <a:rect b="b" l="l" r="r" t="t"/>
              <a:pathLst>
                <a:path extrusionOk="0" h="11789" w="10439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1950125" y="2711150"/>
              <a:ext cx="275300" cy="309025"/>
            </a:xfrm>
            <a:custGeom>
              <a:rect b="b" l="l" r="r" t="t"/>
              <a:pathLst>
                <a:path extrusionOk="0" h="12361" w="11012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2445400" y="3628400"/>
              <a:ext cx="1006025" cy="529650"/>
            </a:xfrm>
            <a:custGeom>
              <a:rect b="b" l="l" r="r" t="t"/>
              <a:pathLst>
                <a:path extrusionOk="0" h="21186" w="40241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2436900" y="3621275"/>
              <a:ext cx="1017825" cy="543925"/>
            </a:xfrm>
            <a:custGeom>
              <a:rect b="b" l="l" r="r" t="t"/>
              <a:pathLst>
                <a:path extrusionOk="0" h="21757" w="40713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1195850" y="1821050"/>
              <a:ext cx="2568325" cy="2568325"/>
            </a:xfrm>
            <a:custGeom>
              <a:rect b="b" l="l" r="r" t="t"/>
              <a:pathLst>
                <a:path extrusionOk="0" h="102733" w="102733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1188325" y="1813500"/>
              <a:ext cx="2583400" cy="2583400"/>
            </a:xfrm>
            <a:custGeom>
              <a:rect b="b" l="l" r="r" t="t"/>
              <a:pathLst>
                <a:path extrusionOk="0" h="103336" w="103336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1195850" y="1765500"/>
              <a:ext cx="2568325" cy="2568350"/>
            </a:xfrm>
            <a:custGeom>
              <a:rect b="b" l="l" r="r" t="t"/>
              <a:pathLst>
                <a:path extrusionOk="0" h="102734" w="102733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1188675" y="1758350"/>
              <a:ext cx="2582675" cy="2582650"/>
            </a:xfrm>
            <a:custGeom>
              <a:rect b="b" l="l" r="r" t="t"/>
              <a:pathLst>
                <a:path extrusionOk="0" h="103306" w="103307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36"/>
          <p:cNvSpPr txBox="1"/>
          <p:nvPr>
            <p:ph idx="4294967295" type="body"/>
          </p:nvPr>
        </p:nvSpPr>
        <p:spPr>
          <a:xfrm>
            <a:off x="68975" y="2231275"/>
            <a:ext cx="38430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Version 1: Passwords only 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(linked)</a:t>
            </a:r>
            <a:endParaRPr sz="14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Version 2: Websites, Passwords, &amp; recovery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(linked)</a:t>
            </a:r>
            <a:endParaRPr sz="1400"/>
          </a:p>
        </p:txBody>
      </p:sp>
      <p:sp>
        <p:nvSpPr>
          <p:cNvPr id="1186" name="Google Shape;1186;p36"/>
          <p:cNvSpPr txBox="1"/>
          <p:nvPr>
            <p:ph idx="4294967295" type="title"/>
          </p:nvPr>
        </p:nvSpPr>
        <p:spPr>
          <a:xfrm>
            <a:off x="1681447" y="1561975"/>
            <a:ext cx="2147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Secure Password Generators</a:t>
            </a:r>
            <a:endParaRPr sz="1800"/>
          </a:p>
        </p:txBody>
      </p:sp>
      <p:sp>
        <p:nvSpPr>
          <p:cNvPr id="1187" name="Google Shape;1187;p36"/>
          <p:cNvSpPr txBox="1"/>
          <p:nvPr>
            <p:ph idx="4294967295" type="body"/>
          </p:nvPr>
        </p:nvSpPr>
        <p:spPr>
          <a:xfrm>
            <a:off x="1162050" y="3983875"/>
            <a:ext cx="27432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Passwords can be stored using password protected PDF, text document, or disk image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5"/>
              </a:rPr>
              <a:t>(video linked)</a:t>
            </a:r>
            <a:endParaRPr sz="14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88" name="Google Shape;1188;p36"/>
          <p:cNvSpPr txBox="1"/>
          <p:nvPr>
            <p:ph idx="4294967295" type="title"/>
          </p:nvPr>
        </p:nvSpPr>
        <p:spPr>
          <a:xfrm>
            <a:off x="1757647" y="3619375"/>
            <a:ext cx="2147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Storing Passwords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194" name="Google Shape;1194;p37"/>
          <p:cNvSpPr txBox="1"/>
          <p:nvPr>
            <p:ph idx="1" type="body"/>
          </p:nvPr>
        </p:nvSpPr>
        <p:spPr>
          <a:xfrm>
            <a:off x="4933300" y="1879975"/>
            <a:ext cx="25104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Passwords only saved locally on device, may be more secure, but is less convenient</a:t>
            </a:r>
            <a:endParaRPr/>
          </a:p>
        </p:txBody>
      </p:sp>
      <p:sp>
        <p:nvSpPr>
          <p:cNvPr id="1195" name="Google Shape;1195;p37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Cloud-Sync Option</a:t>
            </a:r>
            <a:endParaRPr/>
          </a:p>
        </p:txBody>
      </p:sp>
      <p:sp>
        <p:nvSpPr>
          <p:cNvPr id="1196" name="Google Shape;1196;p37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Setup and maintenance requires above average tech skills and time to maintain</a:t>
            </a:r>
            <a:endParaRPr/>
          </a:p>
        </p:txBody>
      </p:sp>
      <p:sp>
        <p:nvSpPr>
          <p:cNvPr id="1197" name="Google Shape;1197;p37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as user-friendly</a:t>
            </a:r>
            <a:endParaRPr/>
          </a:p>
        </p:txBody>
      </p:sp>
      <p:grpSp>
        <p:nvGrpSpPr>
          <p:cNvPr id="1198" name="Google Shape;1198;p37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1199" name="Google Shape;1199;p37"/>
            <p:cNvSpPr/>
            <p:nvPr/>
          </p:nvSpPr>
          <p:spPr>
            <a:xfrm>
              <a:off x="1251950" y="962350"/>
              <a:ext cx="5082775" cy="3929850"/>
            </a:xfrm>
            <a:custGeom>
              <a:rect b="b" l="l" r="r" t="t"/>
              <a:pathLst>
                <a:path extrusionOk="0" h="157194" w="203311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528800" y="3002450"/>
              <a:ext cx="528750" cy="818750"/>
            </a:xfrm>
            <a:custGeom>
              <a:rect b="b" l="l" r="r" t="t"/>
              <a:pathLst>
                <a:path extrusionOk="0" h="32750" w="2115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4651250" y="3002450"/>
              <a:ext cx="528750" cy="818750"/>
            </a:xfrm>
            <a:custGeom>
              <a:rect b="b" l="l" r="r" t="t"/>
              <a:pathLst>
                <a:path extrusionOk="0" h="32750" w="2115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5439125" y="3793550"/>
              <a:ext cx="528725" cy="818775"/>
            </a:xfrm>
            <a:custGeom>
              <a:rect b="b" l="l" r="r" t="t"/>
              <a:pathLst>
                <a:path extrusionOk="0" h="32751" w="21149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5115950" y="1945750"/>
              <a:ext cx="528725" cy="818800"/>
            </a:xfrm>
            <a:custGeom>
              <a:rect b="b" l="l" r="r" t="t"/>
              <a:pathLst>
                <a:path extrusionOk="0" h="32752" w="21149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177650" y="2001375"/>
              <a:ext cx="528725" cy="818775"/>
            </a:xfrm>
            <a:custGeom>
              <a:rect b="b" l="l" r="r" t="t"/>
              <a:pathLst>
                <a:path extrusionOk="0" h="32751" w="21149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672475" y="3793550"/>
              <a:ext cx="528750" cy="818775"/>
            </a:xfrm>
            <a:custGeom>
              <a:rect b="b" l="l" r="r" t="t"/>
              <a:pathLst>
                <a:path extrusionOk="0" h="32751" w="2115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2411300" y="5141625"/>
              <a:ext cx="2884375" cy="334550"/>
            </a:xfrm>
            <a:custGeom>
              <a:rect b="b" l="l" r="r" t="t"/>
              <a:pathLst>
                <a:path extrusionOk="0" h="13382" w="115375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2235600" y="308825"/>
              <a:ext cx="2856850" cy="1662475"/>
            </a:xfrm>
            <a:custGeom>
              <a:rect b="b" l="l" r="r" t="t"/>
              <a:pathLst>
                <a:path extrusionOk="0" h="66499" w="114274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228525" y="301750"/>
              <a:ext cx="2871000" cy="1676600"/>
            </a:xfrm>
            <a:custGeom>
              <a:rect b="b" l="l" r="r" t="t"/>
              <a:pathLst>
                <a:path extrusionOk="0" h="67064" w="11484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2235600" y="245175"/>
              <a:ext cx="2856850" cy="1662500"/>
            </a:xfrm>
            <a:custGeom>
              <a:rect b="b" l="l" r="r" t="t"/>
              <a:pathLst>
                <a:path extrusionOk="0" h="66500" w="114274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228525" y="238125"/>
              <a:ext cx="2871000" cy="1676625"/>
            </a:xfrm>
            <a:custGeom>
              <a:rect b="b" l="l" r="r" t="t"/>
              <a:pathLst>
                <a:path extrusionOk="0" h="67065" w="11484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3250625" y="3126275"/>
              <a:ext cx="877075" cy="523925"/>
            </a:xfrm>
            <a:custGeom>
              <a:rect b="b" l="l" r="r" t="t"/>
              <a:pathLst>
                <a:path extrusionOk="0" h="20957" w="35083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3243575" y="3119200"/>
              <a:ext cx="892300" cy="538075"/>
            </a:xfrm>
            <a:custGeom>
              <a:rect b="b" l="l" r="r" t="t"/>
              <a:pathLst>
                <a:path extrusionOk="0" h="21523" w="35692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3987875" y="2778125"/>
              <a:ext cx="411000" cy="496450"/>
            </a:xfrm>
            <a:custGeom>
              <a:rect b="b" l="l" r="r" t="t"/>
              <a:pathLst>
                <a:path extrusionOk="0" h="19858" w="1644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3980025" y="2771075"/>
              <a:ext cx="426425" cy="510575"/>
            </a:xfrm>
            <a:custGeom>
              <a:rect b="b" l="l" r="r" t="t"/>
              <a:pathLst>
                <a:path extrusionOk="0" h="20423" w="17057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3987875" y="3090850"/>
              <a:ext cx="182825" cy="183725"/>
            </a:xfrm>
            <a:custGeom>
              <a:rect b="b" l="l" r="r" t="t"/>
              <a:pathLst>
                <a:path extrusionOk="0" h="7349" w="7313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3980025" y="3083800"/>
              <a:ext cx="199200" cy="197850"/>
            </a:xfrm>
            <a:custGeom>
              <a:rect b="b" l="l" r="r" t="t"/>
              <a:pathLst>
                <a:path extrusionOk="0" h="7914" w="7968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5008775" y="5034000"/>
              <a:ext cx="219850" cy="305700"/>
            </a:xfrm>
            <a:custGeom>
              <a:rect b="b" l="l" r="r" t="t"/>
              <a:pathLst>
                <a:path extrusionOk="0" h="12228" w="8794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5001250" y="5026925"/>
              <a:ext cx="231225" cy="319800"/>
            </a:xfrm>
            <a:custGeom>
              <a:rect b="b" l="l" r="r" t="t"/>
              <a:pathLst>
                <a:path extrusionOk="0" h="12792" w="9249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5097200" y="5233200"/>
              <a:ext cx="129400" cy="106475"/>
            </a:xfrm>
            <a:custGeom>
              <a:rect b="b" l="l" r="r" t="t"/>
              <a:pathLst>
                <a:path extrusionOk="0" h="4259" w="5176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5089775" y="5226200"/>
              <a:ext cx="141650" cy="120525"/>
            </a:xfrm>
            <a:custGeom>
              <a:rect b="b" l="l" r="r" t="t"/>
              <a:pathLst>
                <a:path extrusionOk="0" h="4821" w="5666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5079450" y="5231975"/>
              <a:ext cx="149075" cy="107725"/>
            </a:xfrm>
            <a:custGeom>
              <a:rect b="b" l="l" r="r" t="t"/>
              <a:pathLst>
                <a:path extrusionOk="0" h="4309" w="5963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5071525" y="5224900"/>
              <a:ext cx="160875" cy="121825"/>
            </a:xfrm>
            <a:custGeom>
              <a:rect b="b" l="l" r="r" t="t"/>
              <a:pathLst>
                <a:path extrusionOk="0" h="4873" w="6435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5037050" y="5085425"/>
              <a:ext cx="77225" cy="40700"/>
            </a:xfrm>
            <a:custGeom>
              <a:rect b="b" l="l" r="r" t="t"/>
              <a:pathLst>
                <a:path extrusionOk="0" h="1628" w="3089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5037625" y="5081950"/>
              <a:ext cx="78125" cy="47700"/>
            </a:xfrm>
            <a:custGeom>
              <a:rect b="b" l="l" r="r" t="t"/>
              <a:pathLst>
                <a:path extrusionOk="0" h="1908" w="3125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5049950" y="5103425"/>
              <a:ext cx="77200" cy="40725"/>
            </a:xfrm>
            <a:custGeom>
              <a:rect b="b" l="l" r="r" t="t"/>
              <a:pathLst>
                <a:path extrusionOk="0" h="1629" w="3088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5050500" y="5100000"/>
              <a:ext cx="78100" cy="47675"/>
            </a:xfrm>
            <a:custGeom>
              <a:rect b="b" l="l" r="r" t="t"/>
              <a:pathLst>
                <a:path extrusionOk="0" h="1907" w="3124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5062800" y="5121450"/>
              <a:ext cx="77225" cy="40700"/>
            </a:xfrm>
            <a:custGeom>
              <a:rect b="b" l="l" r="r" t="t"/>
              <a:pathLst>
                <a:path extrusionOk="0" h="1628" w="3089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5063400" y="5118000"/>
              <a:ext cx="78050" cy="47700"/>
            </a:xfrm>
            <a:custGeom>
              <a:rect b="b" l="l" r="r" t="t"/>
              <a:pathLst>
                <a:path extrusionOk="0" h="1908" w="3122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5075675" y="5139450"/>
              <a:ext cx="77225" cy="40725"/>
            </a:xfrm>
            <a:custGeom>
              <a:rect b="b" l="l" r="r" t="t"/>
              <a:pathLst>
                <a:path extrusionOk="0" h="1629" w="3089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5076225" y="5136050"/>
              <a:ext cx="78100" cy="47650"/>
            </a:xfrm>
            <a:custGeom>
              <a:rect b="b" l="l" r="r" t="t"/>
              <a:pathLst>
                <a:path extrusionOk="0" h="1906" w="3124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769800" y="5154025"/>
              <a:ext cx="349200" cy="167825"/>
            </a:xfrm>
            <a:custGeom>
              <a:rect b="b" l="l" r="r" t="t"/>
              <a:pathLst>
                <a:path extrusionOk="0" h="6713" w="13968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785500" y="5146975"/>
              <a:ext cx="338800" cy="181925"/>
            </a:xfrm>
            <a:custGeom>
              <a:rect b="b" l="l" r="r" t="t"/>
              <a:pathLst>
                <a:path extrusionOk="0" h="7277" w="13552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769825" y="5244525"/>
              <a:ext cx="131125" cy="77275"/>
            </a:xfrm>
            <a:custGeom>
              <a:rect b="b" l="l" r="r" t="t"/>
              <a:pathLst>
                <a:path extrusionOk="0" h="3091" w="5245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3785500" y="5237450"/>
              <a:ext cx="123575" cy="91400"/>
            </a:xfrm>
            <a:custGeom>
              <a:rect b="b" l="l" r="r" t="t"/>
              <a:pathLst>
                <a:path extrusionOk="0" h="3656" w="4943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928650" y="5190925"/>
              <a:ext cx="75125" cy="38500"/>
            </a:xfrm>
            <a:custGeom>
              <a:rect b="b" l="l" r="r" t="t"/>
              <a:pathLst>
                <a:path extrusionOk="0" h="1540" w="3005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935125" y="5187375"/>
              <a:ext cx="59900" cy="45575"/>
            </a:xfrm>
            <a:custGeom>
              <a:rect b="b" l="l" r="r" t="t"/>
              <a:pathLst>
                <a:path extrusionOk="0" h="1823" w="2396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3905225" y="5197325"/>
              <a:ext cx="75125" cy="38450"/>
            </a:xfrm>
            <a:custGeom>
              <a:rect b="b" l="l" r="r" t="t"/>
              <a:pathLst>
                <a:path extrusionOk="0" h="1538" w="3005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3911700" y="5193775"/>
              <a:ext cx="59900" cy="45550"/>
            </a:xfrm>
            <a:custGeom>
              <a:rect b="b" l="l" r="r" t="t"/>
              <a:pathLst>
                <a:path extrusionOk="0" h="1822" w="2396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3891700" y="5206675"/>
              <a:ext cx="75100" cy="38475"/>
            </a:xfrm>
            <a:custGeom>
              <a:rect b="b" l="l" r="r" t="t"/>
              <a:pathLst>
                <a:path extrusionOk="0" h="1539" w="3004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3898125" y="5203125"/>
              <a:ext cx="59950" cy="45550"/>
            </a:xfrm>
            <a:custGeom>
              <a:rect b="b" l="l" r="r" t="t"/>
              <a:pathLst>
                <a:path extrusionOk="0" h="1822" w="2398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3866775" y="5218000"/>
              <a:ext cx="75125" cy="38475"/>
            </a:xfrm>
            <a:custGeom>
              <a:rect b="b" l="l" r="r" t="t"/>
              <a:pathLst>
                <a:path extrusionOk="0" h="1539" w="3005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3873225" y="5214450"/>
              <a:ext cx="59925" cy="45550"/>
            </a:xfrm>
            <a:custGeom>
              <a:rect b="b" l="l" r="r" t="t"/>
              <a:pathLst>
                <a:path extrusionOk="0" h="1822" w="2397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3784100" y="5269900"/>
              <a:ext cx="331850" cy="51950"/>
            </a:xfrm>
            <a:custGeom>
              <a:rect b="b" l="l" r="r" t="t"/>
              <a:pathLst>
                <a:path extrusionOk="0" h="2078" w="13274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3785925" y="5262825"/>
              <a:ext cx="337200" cy="66075"/>
            </a:xfrm>
            <a:custGeom>
              <a:rect b="b" l="l" r="r" t="t"/>
              <a:pathLst>
                <a:path extrusionOk="0" h="2643" w="13488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3801575" y="3619975"/>
              <a:ext cx="1281850" cy="1582825"/>
            </a:xfrm>
            <a:custGeom>
              <a:rect b="b" l="l" r="r" t="t"/>
              <a:pathLst>
                <a:path extrusionOk="0" h="63313" w="51274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3793375" y="3613100"/>
              <a:ext cx="1297275" cy="1596750"/>
            </a:xfrm>
            <a:custGeom>
              <a:rect b="b" l="l" r="r" t="t"/>
              <a:pathLst>
                <a:path extrusionOk="0" h="63870" w="51891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4154275" y="3915350"/>
              <a:ext cx="162100" cy="57925"/>
            </a:xfrm>
            <a:custGeom>
              <a:rect b="b" l="l" r="r" t="t"/>
              <a:pathLst>
                <a:path extrusionOk="0" h="2317" w="6484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4085250" y="3943675"/>
              <a:ext cx="215475" cy="37325"/>
            </a:xfrm>
            <a:custGeom>
              <a:rect b="b" l="l" r="r" t="t"/>
              <a:pathLst>
                <a:path extrusionOk="0" h="1493" w="8619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4575950" y="3715975"/>
              <a:ext cx="66600" cy="129525"/>
            </a:xfrm>
            <a:custGeom>
              <a:rect b="b" l="l" r="r" t="t"/>
              <a:pathLst>
                <a:path extrusionOk="0" h="5181" w="2664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4257700" y="3744100"/>
              <a:ext cx="76975" cy="175650"/>
            </a:xfrm>
            <a:custGeom>
              <a:rect b="b" l="l" r="r" t="t"/>
              <a:pathLst>
                <a:path extrusionOk="0" h="7026" w="3079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4127225" y="2778000"/>
              <a:ext cx="886950" cy="960325"/>
            </a:xfrm>
            <a:custGeom>
              <a:rect b="b" l="l" r="r" t="t"/>
              <a:pathLst>
                <a:path extrusionOk="0" h="38413" w="35478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4120300" y="2770925"/>
              <a:ext cx="901625" cy="974500"/>
            </a:xfrm>
            <a:custGeom>
              <a:rect b="b" l="l" r="r" t="t"/>
              <a:pathLst>
                <a:path extrusionOk="0" h="38980" w="36065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4499925" y="2779525"/>
              <a:ext cx="385300" cy="261475"/>
            </a:xfrm>
            <a:custGeom>
              <a:rect b="b" l="l" r="r" t="t"/>
              <a:pathLst>
                <a:path extrusionOk="0" h="10459" w="15412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4492750" y="2772450"/>
              <a:ext cx="400450" cy="275600"/>
            </a:xfrm>
            <a:custGeom>
              <a:rect b="b" l="l" r="r" t="t"/>
              <a:pathLst>
                <a:path extrusionOk="0" h="11024" w="16018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4541500" y="2338925"/>
              <a:ext cx="473450" cy="642100"/>
            </a:xfrm>
            <a:custGeom>
              <a:rect b="b" l="l" r="r" t="t"/>
              <a:pathLst>
                <a:path extrusionOk="0" h="25684" w="18938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4534275" y="2331850"/>
              <a:ext cx="476000" cy="656200"/>
            </a:xfrm>
            <a:custGeom>
              <a:rect b="b" l="l" r="r" t="t"/>
              <a:pathLst>
                <a:path extrusionOk="0" h="26248" w="1904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4581175" y="2183300"/>
              <a:ext cx="498075" cy="486200"/>
            </a:xfrm>
            <a:custGeom>
              <a:rect b="b" l="l" r="r" t="t"/>
              <a:pathLst>
                <a:path extrusionOk="0" h="19448" w="19923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4577850" y="2176275"/>
              <a:ext cx="508925" cy="500275"/>
            </a:xfrm>
            <a:custGeom>
              <a:rect b="b" l="l" r="r" t="t"/>
              <a:pathLst>
                <a:path extrusionOk="0" h="20011" w="20357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5032475" y="2518475"/>
              <a:ext cx="18975" cy="59825"/>
            </a:xfrm>
            <a:custGeom>
              <a:rect b="b" l="l" r="r" t="t"/>
              <a:pathLst>
                <a:path extrusionOk="0" h="2393" w="759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4654750" y="2334100"/>
              <a:ext cx="383075" cy="161700"/>
            </a:xfrm>
            <a:custGeom>
              <a:rect b="b" l="l" r="r" t="t"/>
              <a:pathLst>
                <a:path extrusionOk="0" h="6468" w="15323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4863275" y="2453825"/>
              <a:ext cx="138100" cy="143650"/>
            </a:xfrm>
            <a:custGeom>
              <a:rect b="b" l="l" r="r" t="t"/>
              <a:pathLst>
                <a:path extrusionOk="0" h="5746" w="5524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4655275" y="2705725"/>
              <a:ext cx="171975" cy="50150"/>
            </a:xfrm>
            <a:custGeom>
              <a:rect b="b" l="l" r="r" t="t"/>
              <a:pathLst>
                <a:path extrusionOk="0" h="2006" w="6879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4616275" y="2610500"/>
              <a:ext cx="131400" cy="48675"/>
            </a:xfrm>
            <a:custGeom>
              <a:rect b="b" l="l" r="r" t="t"/>
              <a:pathLst>
                <a:path extrusionOk="0" h="1947" w="5256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4716300" y="2600225"/>
              <a:ext cx="54075" cy="29575"/>
            </a:xfrm>
            <a:custGeom>
              <a:rect b="b" l="l" r="r" t="t"/>
              <a:pathLst>
                <a:path extrusionOk="0" h="1183" w="2163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4572350" y="2527500"/>
              <a:ext cx="79800" cy="72050"/>
            </a:xfrm>
            <a:custGeom>
              <a:rect b="b" l="l" r="r" t="t"/>
              <a:pathLst>
                <a:path extrusionOk="0" h="2882" w="3192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4565250" y="2520400"/>
              <a:ext cx="94400" cy="86225"/>
            </a:xfrm>
            <a:custGeom>
              <a:rect b="b" l="l" r="r" t="t"/>
              <a:pathLst>
                <a:path extrusionOk="0" h="3449" w="3776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4638400" y="2478975"/>
              <a:ext cx="27625" cy="40900"/>
            </a:xfrm>
            <a:custGeom>
              <a:rect b="b" l="l" r="r" t="t"/>
              <a:pathLst>
                <a:path extrusionOk="0" h="1636" w="1105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4706025" y="2513300"/>
              <a:ext cx="27625" cy="40900"/>
            </a:xfrm>
            <a:custGeom>
              <a:rect b="b" l="l" r="r" t="t"/>
              <a:pathLst>
                <a:path extrusionOk="0" h="1636" w="1105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4733625" y="2464000"/>
              <a:ext cx="39000" cy="56675"/>
            </a:xfrm>
            <a:custGeom>
              <a:rect b="b" l="l" r="r" t="t"/>
              <a:pathLst>
                <a:path extrusionOk="0" h="2267" w="156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4724650" y="2456925"/>
              <a:ext cx="55425" cy="70825"/>
            </a:xfrm>
            <a:custGeom>
              <a:rect b="b" l="l" r="r" t="t"/>
              <a:pathLst>
                <a:path extrusionOk="0" h="2833" w="2217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4648650" y="2429275"/>
              <a:ext cx="49600" cy="20600"/>
            </a:xfrm>
            <a:custGeom>
              <a:rect b="b" l="l" r="r" t="t"/>
              <a:pathLst>
                <a:path extrusionOk="0" h="824" w="1984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4639550" y="2422200"/>
              <a:ext cx="67475" cy="34725"/>
            </a:xfrm>
            <a:custGeom>
              <a:rect b="b" l="l" r="r" t="t"/>
              <a:pathLst>
                <a:path extrusionOk="0" h="1389" w="2699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3243525" y="1029425"/>
              <a:ext cx="744700" cy="1174425"/>
            </a:xfrm>
            <a:custGeom>
              <a:rect b="b" l="l" r="r" t="t"/>
              <a:pathLst>
                <a:path extrusionOk="0" h="46977" w="29788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3234300" y="1022500"/>
              <a:ext cx="763150" cy="1188425"/>
            </a:xfrm>
            <a:custGeom>
              <a:rect b="b" l="l" r="r" t="t"/>
              <a:pathLst>
                <a:path extrusionOk="0" h="47537" w="30526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3243525" y="999075"/>
              <a:ext cx="744700" cy="1174425"/>
            </a:xfrm>
            <a:custGeom>
              <a:rect b="b" l="l" r="r" t="t"/>
              <a:pathLst>
                <a:path extrusionOk="0" h="46977" w="29788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3234300" y="992150"/>
              <a:ext cx="763150" cy="1188450"/>
            </a:xfrm>
            <a:custGeom>
              <a:rect b="b" l="l" r="r" t="t"/>
              <a:pathLst>
                <a:path extrusionOk="0" h="47538" w="30526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827675" y="2093775"/>
              <a:ext cx="1514525" cy="1514525"/>
            </a:xfrm>
            <a:custGeom>
              <a:rect b="b" l="l" r="r" t="t"/>
              <a:pathLst>
                <a:path extrusionOk="0" h="60581" w="60581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820625" y="2086725"/>
              <a:ext cx="1528625" cy="1528650"/>
            </a:xfrm>
            <a:custGeom>
              <a:rect b="b" l="l" r="r" t="t"/>
              <a:pathLst>
                <a:path extrusionOk="0" h="61146" w="61145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2898100" y="2164225"/>
              <a:ext cx="1373650" cy="1373625"/>
            </a:xfrm>
            <a:custGeom>
              <a:rect b="b" l="l" r="r" t="t"/>
              <a:pathLst>
                <a:path extrusionOk="0" h="54945" w="54946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2891050" y="2157150"/>
              <a:ext cx="1387775" cy="1387800"/>
            </a:xfrm>
            <a:custGeom>
              <a:rect b="b" l="l" r="r" t="t"/>
              <a:pathLst>
                <a:path extrusionOk="0" h="55512" w="55511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898100" y="2600550"/>
              <a:ext cx="1373650" cy="937325"/>
            </a:xfrm>
            <a:custGeom>
              <a:rect b="b" l="l" r="r" t="t"/>
              <a:pathLst>
                <a:path extrusionOk="0" h="37493" w="54946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891050" y="2593475"/>
              <a:ext cx="1387775" cy="951475"/>
            </a:xfrm>
            <a:custGeom>
              <a:rect b="b" l="l" r="r" t="t"/>
              <a:pathLst>
                <a:path extrusionOk="0" h="38059" w="55511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3234175" y="2360675"/>
              <a:ext cx="346675" cy="346650"/>
            </a:xfrm>
            <a:custGeom>
              <a:rect b="b" l="l" r="r" t="t"/>
              <a:pathLst>
                <a:path extrusionOk="0" h="13866" w="13867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3227100" y="2353600"/>
              <a:ext cx="360800" cy="360775"/>
            </a:xfrm>
            <a:custGeom>
              <a:rect b="b" l="l" r="r" t="t"/>
              <a:pathLst>
                <a:path extrusionOk="0" h="14431" w="14432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513700" y="2949125"/>
              <a:ext cx="1528500" cy="720675"/>
            </a:xfrm>
            <a:custGeom>
              <a:rect b="b" l="l" r="r" t="t"/>
              <a:pathLst>
                <a:path extrusionOk="0" h="28827" w="6114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3506125" y="2942150"/>
              <a:ext cx="1544150" cy="734750"/>
            </a:xfrm>
            <a:custGeom>
              <a:rect b="b" l="l" r="r" t="t"/>
              <a:pathLst>
                <a:path extrusionOk="0" h="29390" w="61766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4416950" y="2923850"/>
              <a:ext cx="632475" cy="586425"/>
            </a:xfrm>
            <a:custGeom>
              <a:rect b="b" l="l" r="r" t="t"/>
              <a:pathLst>
                <a:path extrusionOk="0" h="23457" w="25299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4409750" y="2916800"/>
              <a:ext cx="647150" cy="600550"/>
            </a:xfrm>
            <a:custGeom>
              <a:rect b="b" l="l" r="r" t="t"/>
              <a:pathLst>
                <a:path extrusionOk="0" h="24022" w="25886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4416950" y="3305775"/>
              <a:ext cx="265150" cy="204500"/>
            </a:xfrm>
            <a:custGeom>
              <a:rect b="b" l="l" r="r" t="t"/>
              <a:pathLst>
                <a:path extrusionOk="0" h="8180" w="10606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4409750" y="3298750"/>
              <a:ext cx="280425" cy="218600"/>
            </a:xfrm>
            <a:custGeom>
              <a:rect b="b" l="l" r="r" t="t"/>
              <a:pathLst>
                <a:path extrusionOk="0" h="8744" w="11217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250625" y="3574150"/>
              <a:ext cx="107125" cy="70225"/>
            </a:xfrm>
            <a:custGeom>
              <a:rect b="b" l="l" r="r" t="t"/>
              <a:pathLst>
                <a:path extrusionOk="0" h="2809" w="4285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241750" y="3567075"/>
              <a:ext cx="125550" cy="84350"/>
            </a:xfrm>
            <a:custGeom>
              <a:rect b="b" l="l" r="r" t="t"/>
              <a:pathLst>
                <a:path extrusionOk="0" h="3374" w="5022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353000" y="3574150"/>
              <a:ext cx="107075" cy="70225"/>
            </a:xfrm>
            <a:custGeom>
              <a:rect b="b" l="l" r="r" t="t"/>
              <a:pathLst>
                <a:path extrusionOk="0" h="2809" w="4283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344075" y="3567075"/>
              <a:ext cx="125575" cy="84350"/>
            </a:xfrm>
            <a:custGeom>
              <a:rect b="b" l="l" r="r" t="t"/>
              <a:pathLst>
                <a:path extrusionOk="0" h="3374" w="5023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296300" y="3565375"/>
              <a:ext cx="114075" cy="84825"/>
            </a:xfrm>
            <a:custGeom>
              <a:rect b="b" l="l" r="r" t="t"/>
              <a:pathLst>
                <a:path extrusionOk="0" h="3393" w="4563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287125" y="3558325"/>
              <a:ext cx="132250" cy="98950"/>
            </a:xfrm>
            <a:custGeom>
              <a:rect b="b" l="l" r="r" t="t"/>
              <a:pathLst>
                <a:path extrusionOk="0" h="3958" w="529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229050" y="3579625"/>
              <a:ext cx="76050" cy="58875"/>
            </a:xfrm>
            <a:custGeom>
              <a:rect b="b" l="l" r="r" t="t"/>
              <a:pathLst>
                <a:path extrusionOk="0" h="2355" w="3042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220700" y="3572575"/>
              <a:ext cx="93800" cy="73050"/>
            </a:xfrm>
            <a:custGeom>
              <a:rect b="b" l="l" r="r" t="t"/>
              <a:pathLst>
                <a:path extrusionOk="0" h="2922" w="3752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8"/>
          <p:cNvSpPr/>
          <p:nvPr/>
        </p:nvSpPr>
        <p:spPr>
          <a:xfrm rot="6517079">
            <a:off x="6027285" y="1234244"/>
            <a:ext cx="4864866" cy="3525934"/>
          </a:xfrm>
          <a:custGeom>
            <a:rect b="b" l="l" r="r" t="t"/>
            <a:pathLst>
              <a:path extrusionOk="0" h="209526" w="289091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1305" name="Google Shape;1305;p38"/>
            <p:cNvSpPr/>
            <p:nvPr/>
          </p:nvSpPr>
          <p:spPr>
            <a:xfrm>
              <a:off x="2916925" y="5072950"/>
              <a:ext cx="510100" cy="200000"/>
            </a:xfrm>
            <a:custGeom>
              <a:rect b="b" l="l" r="r" t="t"/>
              <a:pathLst>
                <a:path extrusionOk="0" h="8000" w="20404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2909600" y="5065825"/>
              <a:ext cx="519075" cy="214225"/>
            </a:xfrm>
            <a:custGeom>
              <a:rect b="b" l="l" r="r" t="t"/>
              <a:pathLst>
                <a:path extrusionOk="0" h="8569" w="20763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3103675" y="5072950"/>
              <a:ext cx="129500" cy="86050"/>
            </a:xfrm>
            <a:custGeom>
              <a:rect b="b" l="l" r="r" t="t"/>
              <a:pathLst>
                <a:path extrusionOk="0" h="3442" w="518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3096150" y="5065800"/>
              <a:ext cx="145375" cy="100350"/>
            </a:xfrm>
            <a:custGeom>
              <a:rect b="b" l="l" r="r" t="t"/>
              <a:pathLst>
                <a:path extrusionOk="0" h="4014" w="5815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2929100" y="5195100"/>
              <a:ext cx="491675" cy="77850"/>
            </a:xfrm>
            <a:custGeom>
              <a:rect b="b" l="l" r="r" t="t"/>
              <a:pathLst>
                <a:path extrusionOk="0" h="3114" w="19667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2921175" y="5187950"/>
              <a:ext cx="506800" cy="92100"/>
            </a:xfrm>
            <a:custGeom>
              <a:rect b="b" l="l" r="r" t="t"/>
              <a:pathLst>
                <a:path extrusionOk="0" h="3684" w="20272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2526100" y="3075375"/>
              <a:ext cx="732575" cy="2019300"/>
            </a:xfrm>
            <a:custGeom>
              <a:rect b="b" l="l" r="r" t="t"/>
              <a:pathLst>
                <a:path extrusionOk="0" h="80772" w="29303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2518650" y="3068200"/>
              <a:ext cx="747150" cy="2033625"/>
            </a:xfrm>
            <a:custGeom>
              <a:rect b="b" l="l" r="r" t="t"/>
              <a:pathLst>
                <a:path extrusionOk="0" h="81345" w="29886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2554425" y="3075375"/>
              <a:ext cx="706175" cy="217325"/>
            </a:xfrm>
            <a:custGeom>
              <a:rect b="b" l="l" r="r" t="t"/>
              <a:pathLst>
                <a:path extrusionOk="0" h="8693" w="28247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2547275" y="3068225"/>
              <a:ext cx="720500" cy="231550"/>
            </a:xfrm>
            <a:custGeom>
              <a:rect b="b" l="l" r="r" t="t"/>
              <a:pathLst>
                <a:path extrusionOk="0" h="9262" w="2882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3225825" y="2233750"/>
              <a:ext cx="203925" cy="817525"/>
            </a:xfrm>
            <a:custGeom>
              <a:rect b="b" l="l" r="r" t="t"/>
              <a:pathLst>
                <a:path extrusionOk="0" h="32701" w="8157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3207625" y="2226625"/>
              <a:ext cx="222250" cy="831750"/>
            </a:xfrm>
            <a:custGeom>
              <a:rect b="b" l="l" r="r" t="t"/>
              <a:pathLst>
                <a:path extrusionOk="0" h="33270" w="889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3206350" y="2904475"/>
              <a:ext cx="323500" cy="264925"/>
            </a:xfrm>
            <a:custGeom>
              <a:rect b="b" l="l" r="r" t="t"/>
              <a:pathLst>
                <a:path extrusionOk="0" h="10597" w="1294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3201175" y="2897325"/>
              <a:ext cx="308200" cy="279200"/>
            </a:xfrm>
            <a:custGeom>
              <a:rect b="b" l="l" r="r" t="t"/>
              <a:pathLst>
                <a:path extrusionOk="0" h="11168" w="12328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3254750" y="2980125"/>
              <a:ext cx="373900" cy="166475"/>
            </a:xfrm>
            <a:custGeom>
              <a:rect b="b" l="l" r="r" t="t"/>
              <a:pathLst>
                <a:path extrusionOk="0" h="6659" w="14956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3250175" y="2972950"/>
              <a:ext cx="387575" cy="180775"/>
            </a:xfrm>
            <a:custGeom>
              <a:rect b="b" l="l" r="r" t="t"/>
              <a:pathLst>
                <a:path extrusionOk="0" h="7231" w="15503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3453725" y="2898900"/>
              <a:ext cx="416450" cy="188275"/>
            </a:xfrm>
            <a:custGeom>
              <a:rect b="b" l="l" r="r" t="t"/>
              <a:pathLst>
                <a:path extrusionOk="0" h="7531" w="16658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3448300" y="2891750"/>
              <a:ext cx="428900" cy="202575"/>
            </a:xfrm>
            <a:custGeom>
              <a:rect b="b" l="l" r="r" t="t"/>
              <a:pathLst>
                <a:path extrusionOk="0" h="8103" w="17156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2982450" y="3325175"/>
              <a:ext cx="94225" cy="222300"/>
            </a:xfrm>
            <a:custGeom>
              <a:rect b="b" l="l" r="r" t="t"/>
              <a:pathLst>
                <a:path extrusionOk="0" h="8892" w="3769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2568275" y="3292950"/>
              <a:ext cx="254925" cy="243225"/>
            </a:xfrm>
            <a:custGeom>
              <a:rect b="b" l="l" r="r" t="t"/>
              <a:pathLst>
                <a:path extrusionOk="0" h="9729" w="10197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2924475" y="3618425"/>
              <a:ext cx="95275" cy="79900"/>
            </a:xfrm>
            <a:custGeom>
              <a:rect b="b" l="l" r="r" t="t"/>
              <a:pathLst>
                <a:path extrusionOk="0" h="3196" w="3811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2914775" y="3611250"/>
              <a:ext cx="113025" cy="94200"/>
            </a:xfrm>
            <a:custGeom>
              <a:rect b="b" l="l" r="r" t="t"/>
              <a:pathLst>
                <a:path extrusionOk="0" h="3768" w="4521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2606100" y="3138875"/>
              <a:ext cx="37625" cy="149400"/>
            </a:xfrm>
            <a:custGeom>
              <a:rect b="b" l="l" r="r" t="t"/>
              <a:pathLst>
                <a:path extrusionOk="0" h="5976" w="1505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2598900" y="3131725"/>
              <a:ext cx="52125" cy="163700"/>
            </a:xfrm>
            <a:custGeom>
              <a:rect b="b" l="l" r="r" t="t"/>
              <a:pathLst>
                <a:path extrusionOk="0" h="6548" w="2085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3201175" y="3152475"/>
              <a:ext cx="40825" cy="132425"/>
            </a:xfrm>
            <a:custGeom>
              <a:rect b="b" l="l" r="r" t="t"/>
              <a:pathLst>
                <a:path extrusionOk="0" h="5297" w="1633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3194000" y="3145325"/>
              <a:ext cx="55500" cy="146725"/>
            </a:xfrm>
            <a:custGeom>
              <a:rect b="b" l="l" r="r" t="t"/>
              <a:pathLst>
                <a:path extrusionOk="0" h="5869" w="222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2834325" y="3197775"/>
              <a:ext cx="40850" cy="121700"/>
            </a:xfrm>
            <a:custGeom>
              <a:rect b="b" l="l" r="r" t="t"/>
              <a:pathLst>
                <a:path extrusionOk="0" h="4868" w="1634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2827125" y="3190650"/>
              <a:ext cx="55550" cy="135975"/>
            </a:xfrm>
            <a:custGeom>
              <a:rect b="b" l="l" r="r" t="t"/>
              <a:pathLst>
                <a:path extrusionOk="0" h="5439" w="2222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2533925" y="2094650"/>
              <a:ext cx="827175" cy="1119875"/>
            </a:xfrm>
            <a:custGeom>
              <a:rect b="b" l="l" r="r" t="t"/>
              <a:pathLst>
                <a:path extrusionOk="0" h="44795" w="33087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2527125" y="2087475"/>
              <a:ext cx="834075" cy="1134075"/>
            </a:xfrm>
            <a:custGeom>
              <a:rect b="b" l="l" r="r" t="t"/>
              <a:pathLst>
                <a:path extrusionOk="0" h="45363" w="33363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3086125" y="2295675"/>
              <a:ext cx="88675" cy="883775"/>
            </a:xfrm>
            <a:custGeom>
              <a:rect b="b" l="l" r="r" t="t"/>
              <a:pathLst>
                <a:path extrusionOk="0" h="35351" w="3547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2805025" y="1952550"/>
              <a:ext cx="390350" cy="379525"/>
            </a:xfrm>
            <a:custGeom>
              <a:rect b="b" l="l" r="r" t="t"/>
              <a:pathLst>
                <a:path extrusionOk="0" h="15181" w="15614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2797525" y="1945450"/>
              <a:ext cx="405400" cy="393750"/>
            </a:xfrm>
            <a:custGeom>
              <a:rect b="b" l="l" r="r" t="t"/>
              <a:pathLst>
                <a:path extrusionOk="0" h="15750" w="16216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2920425" y="1827975"/>
              <a:ext cx="194300" cy="474875"/>
            </a:xfrm>
            <a:custGeom>
              <a:rect b="b" l="l" r="r" t="t"/>
              <a:pathLst>
                <a:path extrusionOk="0" h="18995" w="7772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2913325" y="1820825"/>
              <a:ext cx="208675" cy="489150"/>
            </a:xfrm>
            <a:custGeom>
              <a:rect b="b" l="l" r="r" t="t"/>
              <a:pathLst>
                <a:path extrusionOk="0" h="19566" w="8347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2745225" y="1372925"/>
              <a:ext cx="616975" cy="587900"/>
            </a:xfrm>
            <a:custGeom>
              <a:rect b="b" l="l" r="r" t="t"/>
              <a:pathLst>
                <a:path extrusionOk="0" h="23516" w="24679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2751250" y="1365225"/>
              <a:ext cx="618225" cy="602725"/>
            </a:xfrm>
            <a:custGeom>
              <a:rect b="b" l="l" r="r" t="t"/>
              <a:pathLst>
                <a:path extrusionOk="0" h="24109" w="24729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3130250" y="1481050"/>
              <a:ext cx="145375" cy="139850"/>
            </a:xfrm>
            <a:custGeom>
              <a:rect b="b" l="l" r="r" t="t"/>
              <a:pathLst>
                <a:path extrusionOk="0" h="5594" w="5815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2834150" y="1708775"/>
              <a:ext cx="37025" cy="19950"/>
            </a:xfrm>
            <a:custGeom>
              <a:rect b="b" l="l" r="r" t="t"/>
              <a:pathLst>
                <a:path extrusionOk="0" h="798" w="1481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2901550" y="1499250"/>
              <a:ext cx="227025" cy="230300"/>
            </a:xfrm>
            <a:custGeom>
              <a:rect b="b" l="l" r="r" t="t"/>
              <a:pathLst>
                <a:path extrusionOk="0" h="9212" w="9081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3103175" y="1426975"/>
              <a:ext cx="57275" cy="18000"/>
            </a:xfrm>
            <a:custGeom>
              <a:rect b="b" l="l" r="r" t="t"/>
              <a:pathLst>
                <a:path extrusionOk="0" h="720" w="2291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2799650" y="1449600"/>
              <a:ext cx="276200" cy="165225"/>
            </a:xfrm>
            <a:custGeom>
              <a:rect b="b" l="l" r="r" t="t"/>
              <a:pathLst>
                <a:path extrusionOk="0" h="6609" w="11048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3244675" y="1634175"/>
              <a:ext cx="80500" cy="103600"/>
            </a:xfrm>
            <a:custGeom>
              <a:rect b="b" l="l" r="r" t="t"/>
              <a:pathLst>
                <a:path extrusionOk="0" h="4144" w="322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2897650" y="1602775"/>
              <a:ext cx="378650" cy="502100"/>
            </a:xfrm>
            <a:custGeom>
              <a:rect b="b" l="l" r="r" t="t"/>
              <a:pathLst>
                <a:path extrusionOk="0" h="20084" w="15146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2890600" y="1595625"/>
              <a:ext cx="392400" cy="516300"/>
            </a:xfrm>
            <a:custGeom>
              <a:rect b="b" l="l" r="r" t="t"/>
              <a:pathLst>
                <a:path extrusionOk="0" h="20652" w="15696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2846550" y="1751450"/>
              <a:ext cx="86900" cy="128525"/>
            </a:xfrm>
            <a:custGeom>
              <a:rect b="b" l="l" r="r" t="t"/>
              <a:pathLst>
                <a:path extrusionOk="0" h="5141" w="3476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2842525" y="1744325"/>
              <a:ext cx="98950" cy="142800"/>
            </a:xfrm>
            <a:custGeom>
              <a:rect b="b" l="l" r="r" t="t"/>
              <a:pathLst>
                <a:path extrusionOk="0" h="5712" w="3958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3032800" y="1764550"/>
              <a:ext cx="87950" cy="34525"/>
            </a:xfrm>
            <a:custGeom>
              <a:rect b="b" l="l" r="r" t="t"/>
              <a:pathLst>
                <a:path extrusionOk="0" h="1381" w="3518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3187850" y="1758975"/>
              <a:ext cx="61125" cy="23950"/>
            </a:xfrm>
            <a:custGeom>
              <a:rect b="b" l="l" r="r" t="t"/>
              <a:pathLst>
                <a:path extrusionOk="0" h="958" w="2445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3179725" y="1751850"/>
              <a:ext cx="77700" cy="38200"/>
            </a:xfrm>
            <a:custGeom>
              <a:rect b="b" l="l" r="r" t="t"/>
              <a:pathLst>
                <a:path extrusionOk="0" h="1528" w="3108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3116850" y="1799100"/>
              <a:ext cx="77675" cy="133375"/>
            </a:xfrm>
            <a:custGeom>
              <a:rect b="b" l="l" r="r" t="t"/>
              <a:pathLst>
                <a:path extrusionOk="0" h="5335" w="3107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3025700" y="1924975"/>
              <a:ext cx="93100" cy="55850"/>
            </a:xfrm>
            <a:custGeom>
              <a:rect b="b" l="l" r="r" t="t"/>
              <a:pathLst>
                <a:path extrusionOk="0" h="2234" w="3724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3076900" y="1811525"/>
              <a:ext cx="24725" cy="44725"/>
            </a:xfrm>
            <a:custGeom>
              <a:rect b="b" l="l" r="r" t="t"/>
              <a:pathLst>
                <a:path extrusionOk="0" h="1789" w="989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3192500" y="1801800"/>
              <a:ext cx="24725" cy="44675"/>
            </a:xfrm>
            <a:custGeom>
              <a:rect b="b" l="l" r="r" t="t"/>
              <a:pathLst>
                <a:path extrusionOk="0" h="1787" w="989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2414750" y="2210175"/>
              <a:ext cx="329675" cy="774400"/>
            </a:xfrm>
            <a:custGeom>
              <a:rect b="b" l="l" r="r" t="t"/>
              <a:pathLst>
                <a:path extrusionOk="0" h="30976" w="13187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2407050" y="2203175"/>
              <a:ext cx="341725" cy="788525"/>
            </a:xfrm>
            <a:custGeom>
              <a:rect b="b" l="l" r="r" t="t"/>
              <a:pathLst>
                <a:path extrusionOk="0" h="31541" w="13669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2496625" y="2793025"/>
              <a:ext cx="180600" cy="16325"/>
            </a:xfrm>
            <a:custGeom>
              <a:rect b="b" l="l" r="r" t="t"/>
              <a:pathLst>
                <a:path extrusionOk="0" h="653" w="7224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2488975" y="2785850"/>
              <a:ext cx="195950" cy="30600"/>
            </a:xfrm>
            <a:custGeom>
              <a:rect b="b" l="l" r="r" t="t"/>
              <a:pathLst>
                <a:path extrusionOk="0" h="1224" w="7838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2580125" y="2759000"/>
              <a:ext cx="25125" cy="5200"/>
            </a:xfrm>
            <a:custGeom>
              <a:rect b="b" l="l" r="r" t="t"/>
              <a:pathLst>
                <a:path extrusionOk="0" h="208" w="1005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2572575" y="2751875"/>
              <a:ext cx="40250" cy="19450"/>
            </a:xfrm>
            <a:custGeom>
              <a:rect b="b" l="l" r="r" t="t"/>
              <a:pathLst>
                <a:path extrusionOk="0" h="778" w="161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2429350" y="2760425"/>
              <a:ext cx="96175" cy="31400"/>
            </a:xfrm>
            <a:custGeom>
              <a:rect b="b" l="l" r="r" t="t"/>
              <a:pathLst>
                <a:path extrusionOk="0" h="1256" w="3847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2421625" y="2753250"/>
              <a:ext cx="111675" cy="45725"/>
            </a:xfrm>
            <a:custGeom>
              <a:rect b="b" l="l" r="r" t="t"/>
              <a:pathLst>
                <a:path extrusionOk="0" h="1829" w="4467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2367425" y="2859300"/>
              <a:ext cx="373300" cy="232675"/>
            </a:xfrm>
            <a:custGeom>
              <a:rect b="b" l="l" r="r" t="t"/>
              <a:pathLst>
                <a:path extrusionOk="0" h="9307" w="14932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2360075" y="2852175"/>
              <a:ext cx="366000" cy="246800"/>
            </a:xfrm>
            <a:custGeom>
              <a:rect b="b" l="l" r="r" t="t"/>
              <a:pathLst>
                <a:path extrusionOk="0" h="9872" w="1464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2408650" y="2771150"/>
              <a:ext cx="1132250" cy="386575"/>
            </a:xfrm>
            <a:custGeom>
              <a:rect b="b" l="l" r="r" t="t"/>
              <a:pathLst>
                <a:path extrusionOk="0" h="15463" w="4529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2410600" y="2764000"/>
              <a:ext cx="1121700" cy="400825"/>
            </a:xfrm>
            <a:custGeom>
              <a:rect b="b" l="l" r="r" t="t"/>
              <a:pathLst>
                <a:path extrusionOk="0" h="16033" w="44868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3284900" y="2815925"/>
              <a:ext cx="205900" cy="43800"/>
            </a:xfrm>
            <a:custGeom>
              <a:rect b="b" l="l" r="r" t="t"/>
              <a:pathLst>
                <a:path extrusionOk="0" h="1752" w="8236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3323450" y="2784450"/>
              <a:ext cx="204350" cy="59150"/>
            </a:xfrm>
            <a:custGeom>
              <a:rect b="b" l="l" r="r" t="t"/>
              <a:pathLst>
                <a:path extrusionOk="0" h="2366" w="8174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154200" y="2883375"/>
              <a:ext cx="988925" cy="49675"/>
            </a:xfrm>
            <a:custGeom>
              <a:rect b="b" l="l" r="r" t="t"/>
              <a:pathLst>
                <a:path extrusionOk="0" h="1987" w="39557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146925" y="2876325"/>
              <a:ext cx="1003300" cy="63900"/>
            </a:xfrm>
            <a:custGeom>
              <a:rect b="b" l="l" r="r" t="t"/>
              <a:pathLst>
                <a:path extrusionOk="0" h="2556" w="40132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600450" y="2396300"/>
              <a:ext cx="667250" cy="516225"/>
            </a:xfrm>
            <a:custGeom>
              <a:rect b="b" l="l" r="r" t="t"/>
              <a:pathLst>
                <a:path extrusionOk="0" h="20649" w="2669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592375" y="2389150"/>
              <a:ext cx="683400" cy="530525"/>
            </a:xfrm>
            <a:custGeom>
              <a:rect b="b" l="l" r="r" t="t"/>
              <a:pathLst>
                <a:path extrusionOk="0" h="21221" w="27336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2958000" y="3207125"/>
              <a:ext cx="123775" cy="83850"/>
            </a:xfrm>
            <a:custGeom>
              <a:rect b="b" l="l" r="r" t="t"/>
              <a:pathLst>
                <a:path extrusionOk="0" h="3354" w="4951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2950750" y="3199975"/>
              <a:ext cx="138225" cy="98150"/>
            </a:xfrm>
            <a:custGeom>
              <a:rect b="b" l="l" r="r" t="t"/>
              <a:pathLst>
                <a:path extrusionOk="0" h="3926" w="5529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2549625" y="5104375"/>
              <a:ext cx="287550" cy="364275"/>
            </a:xfrm>
            <a:custGeom>
              <a:rect b="b" l="l" r="r" t="t"/>
              <a:pathLst>
                <a:path extrusionOk="0" h="14571" w="11502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2554125" y="5097275"/>
              <a:ext cx="276650" cy="378550"/>
            </a:xfrm>
            <a:custGeom>
              <a:rect b="b" l="l" r="r" t="t"/>
              <a:pathLst>
                <a:path extrusionOk="0" h="15142" w="11066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2640400" y="5148875"/>
              <a:ext cx="99200" cy="162575"/>
            </a:xfrm>
            <a:custGeom>
              <a:rect b="b" l="l" r="r" t="t"/>
              <a:pathLst>
                <a:path extrusionOk="0" h="6503" w="3968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2639175" y="5141700"/>
              <a:ext cx="107525" cy="176900"/>
            </a:xfrm>
            <a:custGeom>
              <a:rect b="b" l="l" r="r" t="t"/>
              <a:pathLst>
                <a:path extrusionOk="0" h="7076" w="4301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2572100" y="5408600"/>
              <a:ext cx="237800" cy="60050"/>
            </a:xfrm>
            <a:custGeom>
              <a:rect b="b" l="l" r="r" t="t"/>
              <a:pathLst>
                <a:path extrusionOk="0" h="2402" w="9512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2564750" y="5401425"/>
              <a:ext cx="252625" cy="74400"/>
            </a:xfrm>
            <a:custGeom>
              <a:rect b="b" l="l" r="r" t="t"/>
              <a:pathLst>
                <a:path extrusionOk="0" h="2976" w="10105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2580050" y="5015300"/>
              <a:ext cx="223700" cy="149975"/>
            </a:xfrm>
            <a:custGeom>
              <a:rect b="b" l="l" r="r" t="t"/>
              <a:pathLst>
                <a:path extrusionOk="0" h="5999" w="8948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2572625" y="5008125"/>
              <a:ext cx="238350" cy="164275"/>
            </a:xfrm>
            <a:custGeom>
              <a:rect b="b" l="l" r="r" t="t"/>
              <a:pathLst>
                <a:path extrusionOk="0" h="6571" w="9534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2884175" y="4954900"/>
              <a:ext cx="277600" cy="192850"/>
            </a:xfrm>
            <a:custGeom>
              <a:rect b="b" l="l" r="r" t="t"/>
              <a:pathLst>
                <a:path extrusionOk="0" h="7714" w="11104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2878600" y="4947775"/>
              <a:ext cx="290500" cy="207150"/>
            </a:xfrm>
            <a:custGeom>
              <a:rect b="b" l="l" r="r" t="t"/>
              <a:pathLst>
                <a:path extrusionOk="0" h="8286" w="1162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282275" y="238275"/>
              <a:ext cx="1976825" cy="1150375"/>
            </a:xfrm>
            <a:custGeom>
              <a:rect b="b" l="l" r="r" t="t"/>
              <a:pathLst>
                <a:path extrusionOk="0" h="46015" w="79073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754725" y="412400"/>
              <a:ext cx="283825" cy="91575"/>
            </a:xfrm>
            <a:custGeom>
              <a:rect b="b" l="l" r="r" t="t"/>
              <a:pathLst>
                <a:path extrusionOk="0" h="3663" w="11353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736475" y="421350"/>
              <a:ext cx="310900" cy="195075"/>
            </a:xfrm>
            <a:custGeom>
              <a:rect b="b" l="l" r="r" t="t"/>
              <a:pathLst>
                <a:path extrusionOk="0" h="7803" w="12436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4494975" y="587100"/>
              <a:ext cx="244700" cy="297225"/>
            </a:xfrm>
            <a:custGeom>
              <a:rect b="b" l="l" r="r" t="t"/>
              <a:pathLst>
                <a:path extrusionOk="0" h="11889" w="9788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3789725" y="672825"/>
              <a:ext cx="120550" cy="116025"/>
            </a:xfrm>
            <a:custGeom>
              <a:rect b="b" l="l" r="r" t="t"/>
              <a:pathLst>
                <a:path extrusionOk="0" h="4641" w="4822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3739350" y="801050"/>
              <a:ext cx="216725" cy="112975"/>
            </a:xfrm>
            <a:custGeom>
              <a:rect b="b" l="l" r="r" t="t"/>
              <a:pathLst>
                <a:path extrusionOk="0" h="4519" w="8669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4584750" y="965200"/>
              <a:ext cx="388850" cy="321450"/>
            </a:xfrm>
            <a:custGeom>
              <a:rect b="b" l="l" r="r" t="t"/>
              <a:pathLst>
                <a:path extrusionOk="0" h="12858" w="15554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4089300" y="960425"/>
              <a:ext cx="226975" cy="299800"/>
            </a:xfrm>
            <a:custGeom>
              <a:rect b="b" l="l" r="r" t="t"/>
              <a:pathLst>
                <a:path extrusionOk="0" h="11992" w="9079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4174025" y="513925"/>
              <a:ext cx="224600" cy="311900"/>
            </a:xfrm>
            <a:custGeom>
              <a:rect b="b" l="l" r="r" t="t"/>
              <a:pathLst>
                <a:path extrusionOk="0" h="12476" w="8984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3909925" y="2333750"/>
              <a:ext cx="14325" cy="21425"/>
            </a:xfrm>
            <a:custGeom>
              <a:rect b="b" l="l" r="r" t="t"/>
              <a:pathLst>
                <a:path extrusionOk="0" h="857" w="573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3909925" y="1502050"/>
              <a:ext cx="14300" cy="790125"/>
            </a:xfrm>
            <a:custGeom>
              <a:rect b="b" l="l" r="r" t="t"/>
              <a:pathLst>
                <a:path extrusionOk="0" h="31605" w="572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3909925" y="1439075"/>
              <a:ext cx="14325" cy="21425"/>
            </a:xfrm>
            <a:custGeom>
              <a:rect b="b" l="l" r="r" t="t"/>
              <a:pathLst>
                <a:path extrusionOk="0" h="857" w="573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3866075" y="1395725"/>
              <a:ext cx="102000" cy="88350"/>
            </a:xfrm>
            <a:custGeom>
              <a:rect b="b" l="l" r="r" t="t"/>
              <a:pathLst>
                <a:path extrusionOk="0" h="3534" w="408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4504075" y="1439075"/>
              <a:ext cx="14300" cy="21425"/>
            </a:xfrm>
            <a:custGeom>
              <a:rect b="b" l="l" r="r" t="t"/>
              <a:pathLst>
                <a:path extrusionOk="0" h="857" w="572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4504075" y="1503275"/>
              <a:ext cx="14300" cy="1070100"/>
            </a:xfrm>
            <a:custGeom>
              <a:rect b="b" l="l" r="r" t="t"/>
              <a:pathLst>
                <a:path extrusionOk="0" h="42804" w="572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4489800" y="2616125"/>
              <a:ext cx="28575" cy="28600"/>
            </a:xfrm>
            <a:custGeom>
              <a:rect b="b" l="l" r="r" t="t"/>
              <a:pathLst>
                <a:path extrusionOk="0" h="1144" w="1143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4325700" y="2630425"/>
              <a:ext cx="123100" cy="14300"/>
            </a:xfrm>
            <a:custGeom>
              <a:rect b="b" l="l" r="r" t="t"/>
              <a:pathLst>
                <a:path extrusionOk="0" h="572" w="4924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4263250" y="2630425"/>
              <a:ext cx="21425" cy="14300"/>
            </a:xfrm>
            <a:custGeom>
              <a:rect b="b" l="l" r="r" t="t"/>
              <a:pathLst>
                <a:path extrusionOk="0" h="572" w="857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4215200" y="2585625"/>
              <a:ext cx="88350" cy="102000"/>
            </a:xfrm>
            <a:custGeom>
              <a:rect b="b" l="l" r="r" t="t"/>
              <a:pathLst>
                <a:path extrusionOk="0" h="4080" w="3534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4354514" y="490059"/>
              <a:ext cx="65425" cy="57650"/>
            </a:xfrm>
            <a:custGeom>
              <a:rect b="b" l="l" r="r" t="t"/>
              <a:pathLst>
                <a:path extrusionOk="0" h="2306" w="2617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3567150" y="1027350"/>
              <a:ext cx="276825" cy="237300"/>
            </a:xfrm>
            <a:custGeom>
              <a:rect b="b" l="l" r="r" t="t"/>
              <a:pathLst>
                <a:path extrusionOk="0" h="9492" w="11073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3616050" y="1055050"/>
              <a:ext cx="65800" cy="63300"/>
            </a:xfrm>
            <a:custGeom>
              <a:rect b="b" l="l" r="r" t="t"/>
              <a:pathLst>
                <a:path extrusionOk="0" h="2532" w="2632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3567150" y="1098525"/>
              <a:ext cx="276825" cy="166150"/>
            </a:xfrm>
            <a:custGeom>
              <a:rect b="b" l="l" r="r" t="t"/>
              <a:pathLst>
                <a:path extrusionOk="0" h="6646" w="11073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2" name="Google Shape;1412;p38"/>
          <p:cNvGrpSpPr/>
          <p:nvPr/>
        </p:nvGrpSpPr>
        <p:grpSpPr>
          <a:xfrm>
            <a:off x="-1355201" y="926176"/>
            <a:ext cx="4095849" cy="4053140"/>
            <a:chOff x="1179935" y="-209451"/>
            <a:chExt cx="5745334" cy="5685426"/>
          </a:xfrm>
        </p:grpSpPr>
        <p:sp>
          <p:nvSpPr>
            <p:cNvPr id="1413" name="Google Shape;1413;p38"/>
            <p:cNvSpPr/>
            <p:nvPr/>
          </p:nvSpPr>
          <p:spPr>
            <a:xfrm>
              <a:off x="1179935" y="-209451"/>
              <a:ext cx="5745334" cy="4760386"/>
            </a:xfrm>
            <a:custGeom>
              <a:rect b="b" l="l" r="r" t="t"/>
              <a:pathLst>
                <a:path extrusionOk="0" h="172509" w="208202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1436950" y="5221775"/>
              <a:ext cx="4967025" cy="254200"/>
            </a:xfrm>
            <a:custGeom>
              <a:rect b="b" l="l" r="r" t="t"/>
              <a:pathLst>
                <a:path extrusionOk="0" h="10168" w="198681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1837825" y="506225"/>
              <a:ext cx="4030850" cy="2664475"/>
            </a:xfrm>
            <a:custGeom>
              <a:rect b="b" l="l" r="r" t="t"/>
              <a:pathLst>
                <a:path extrusionOk="0" h="106579" w="161234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1830725" y="499100"/>
              <a:ext cx="4045100" cy="2678700"/>
            </a:xfrm>
            <a:custGeom>
              <a:rect b="b" l="l" r="r" t="t"/>
              <a:pathLst>
                <a:path extrusionOk="0" h="107148" w="161804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1837825" y="506225"/>
              <a:ext cx="4030850" cy="2664475"/>
            </a:xfrm>
            <a:custGeom>
              <a:rect b="b" l="l" r="r" t="t"/>
              <a:pathLst>
                <a:path extrusionOk="0" h="106579" w="161234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1837825" y="506225"/>
              <a:ext cx="4030850" cy="2664475"/>
            </a:xfrm>
            <a:custGeom>
              <a:rect b="b" l="l" r="r" t="t"/>
              <a:pathLst>
                <a:path extrusionOk="0" h="106579" w="161234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2953725" y="803275"/>
              <a:ext cx="2811775" cy="2285975"/>
            </a:xfrm>
            <a:custGeom>
              <a:rect b="b" l="l" r="r" t="t"/>
              <a:pathLst>
                <a:path extrusionOk="0" h="91439" w="112471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3342350" y="1015575"/>
              <a:ext cx="407700" cy="827825"/>
            </a:xfrm>
            <a:custGeom>
              <a:rect b="b" l="l" r="r" t="t"/>
              <a:pathLst>
                <a:path extrusionOk="0" h="33113" w="16308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5361625" y="1020425"/>
              <a:ext cx="407675" cy="411500"/>
            </a:xfrm>
            <a:custGeom>
              <a:rect b="b" l="l" r="r" t="t"/>
              <a:pathLst>
                <a:path extrusionOk="0" h="16460" w="16307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4148400" y="1020425"/>
              <a:ext cx="407675" cy="411500"/>
            </a:xfrm>
            <a:custGeom>
              <a:rect b="b" l="l" r="r" t="t"/>
              <a:pathLst>
                <a:path extrusionOk="0" h="16460" w="16307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2950050" y="2262200"/>
              <a:ext cx="798775" cy="411500"/>
            </a:xfrm>
            <a:custGeom>
              <a:rect b="b" l="l" r="r" t="t"/>
              <a:pathLst>
                <a:path extrusionOk="0" h="16460" w="31951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1837825" y="506225"/>
              <a:ext cx="4030850" cy="258950"/>
            </a:xfrm>
            <a:custGeom>
              <a:rect b="b" l="l" r="r" t="t"/>
              <a:pathLst>
                <a:path extrusionOk="0" h="10358" w="161234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1830725" y="499100"/>
              <a:ext cx="4045100" cy="273175"/>
            </a:xfrm>
            <a:custGeom>
              <a:rect b="b" l="l" r="r" t="t"/>
              <a:pathLst>
                <a:path extrusionOk="0" h="10927" w="161804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2946650" y="796150"/>
              <a:ext cx="2825925" cy="2300175"/>
            </a:xfrm>
            <a:custGeom>
              <a:rect b="b" l="l" r="r" t="t"/>
              <a:pathLst>
                <a:path extrusionOk="0" h="92007" w="113037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3341775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3744550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4147325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4550075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4952850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5355600" y="1025150"/>
              <a:ext cx="14200" cy="2063575"/>
            </a:xfrm>
            <a:custGeom>
              <a:rect b="b" l="l" r="r" t="t"/>
              <a:pathLst>
                <a:path extrusionOk="0" h="82543" w="568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2953725" y="1024225"/>
              <a:ext cx="2811775" cy="25"/>
            </a:xfrm>
            <a:custGeom>
              <a:rect b="b" l="l" r="r" t="t"/>
              <a:pathLst>
                <a:path extrusionOk="0" h="1" w="112471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2947075" y="1017125"/>
              <a:ext cx="2825950" cy="14225"/>
            </a:xfrm>
            <a:custGeom>
              <a:rect b="b" l="l" r="r" t="t"/>
              <a:pathLst>
                <a:path extrusionOk="0" h="569" w="113038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2947050" y="1428600"/>
              <a:ext cx="2825950" cy="14225"/>
            </a:xfrm>
            <a:custGeom>
              <a:rect b="b" l="l" r="r" t="t"/>
              <a:pathLst>
                <a:path extrusionOk="0" h="569" w="113038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2947075" y="1840075"/>
              <a:ext cx="2825950" cy="14225"/>
            </a:xfrm>
            <a:custGeom>
              <a:rect b="b" l="l" r="r" t="t"/>
              <a:pathLst>
                <a:path extrusionOk="0" h="569" w="113038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2947050" y="2251575"/>
              <a:ext cx="2825950" cy="14200"/>
            </a:xfrm>
            <a:custGeom>
              <a:rect b="b" l="l" r="r" t="t"/>
              <a:pathLst>
                <a:path extrusionOk="0" h="568" w="113038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2947075" y="2663050"/>
              <a:ext cx="2825950" cy="14225"/>
            </a:xfrm>
            <a:custGeom>
              <a:rect b="b" l="l" r="r" t="t"/>
              <a:pathLst>
                <a:path extrusionOk="0" h="569" w="113038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993625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2118150" y="918350"/>
              <a:ext cx="45325" cy="45325"/>
            </a:xfrm>
            <a:custGeom>
              <a:rect b="b" l="l" r="r" t="t"/>
              <a:pathLst>
                <a:path extrusionOk="0" h="1813" w="1813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2242700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2365425" y="918350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2491750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2616275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2740825" y="918350"/>
              <a:ext cx="45300" cy="45325"/>
            </a:xfrm>
            <a:custGeom>
              <a:rect b="b" l="l" r="r" t="t"/>
              <a:pathLst>
                <a:path extrusionOk="0" h="1813" w="1812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1993625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2118150" y="1032300"/>
              <a:ext cx="45325" cy="45300"/>
            </a:xfrm>
            <a:custGeom>
              <a:rect b="b" l="l" r="r" t="t"/>
              <a:pathLst>
                <a:path extrusionOk="0" h="1812" w="1813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2242700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2365425" y="1032300"/>
              <a:ext cx="47125" cy="45300"/>
            </a:xfrm>
            <a:custGeom>
              <a:rect b="b" l="l" r="r" t="t"/>
              <a:pathLst>
                <a:path extrusionOk="0" h="1812" w="1885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2491750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2616275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740825" y="1032300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1993625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118150" y="1146225"/>
              <a:ext cx="45325" cy="45300"/>
            </a:xfrm>
            <a:custGeom>
              <a:rect b="b" l="l" r="r" t="t"/>
              <a:pathLst>
                <a:path extrusionOk="0" h="1812" w="1813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2242700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2365425" y="1146200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2491750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2616275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740825" y="1146225"/>
              <a:ext cx="45300" cy="45300"/>
            </a:xfrm>
            <a:custGeom>
              <a:rect b="b" l="l" r="r" t="t"/>
              <a:pathLst>
                <a:path extrusionOk="0" h="1812" w="1812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1991825" y="1260150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2116375" y="1260150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2240875" y="1260150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2365425" y="1260150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489950" y="1260150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14500" y="1260150"/>
              <a:ext cx="47075" cy="45325"/>
            </a:xfrm>
            <a:custGeom>
              <a:rect b="b" l="l" r="r" t="t"/>
              <a:pathLst>
                <a:path extrusionOk="0" h="1813" w="1883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739025" y="1260150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1991825" y="1374100"/>
              <a:ext cx="47100" cy="45300"/>
            </a:xfrm>
            <a:custGeom>
              <a:rect b="b" l="l" r="r" t="t"/>
              <a:pathLst>
                <a:path extrusionOk="0" h="1812" w="1884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2116375" y="1374100"/>
              <a:ext cx="47100" cy="45300"/>
            </a:xfrm>
            <a:custGeom>
              <a:rect b="b" l="l" r="r" t="t"/>
              <a:pathLst>
                <a:path extrusionOk="0" h="1812" w="1884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2240875" y="1374100"/>
              <a:ext cx="47125" cy="45300"/>
            </a:xfrm>
            <a:custGeom>
              <a:rect b="b" l="l" r="r" t="t"/>
              <a:pathLst>
                <a:path extrusionOk="0" h="1812" w="1885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2365425" y="1374100"/>
              <a:ext cx="47125" cy="45300"/>
            </a:xfrm>
            <a:custGeom>
              <a:rect b="b" l="l" r="r" t="t"/>
              <a:pathLst>
                <a:path extrusionOk="0" h="1812" w="1885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2489950" y="1374100"/>
              <a:ext cx="47100" cy="45300"/>
            </a:xfrm>
            <a:custGeom>
              <a:rect b="b" l="l" r="r" t="t"/>
              <a:pathLst>
                <a:path extrusionOk="0" h="1812" w="1884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2614500" y="1374100"/>
              <a:ext cx="47075" cy="45300"/>
            </a:xfrm>
            <a:custGeom>
              <a:rect b="b" l="l" r="r" t="t"/>
              <a:pathLst>
                <a:path extrusionOk="0" h="1812" w="1883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739025" y="1374100"/>
              <a:ext cx="47100" cy="45300"/>
            </a:xfrm>
            <a:custGeom>
              <a:rect b="b" l="l" r="r" t="t"/>
              <a:pathLst>
                <a:path extrusionOk="0" h="1812" w="1884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1991825" y="1488025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2116375" y="1488025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2240875" y="1488025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2365425" y="1488025"/>
              <a:ext cx="47125" cy="45325"/>
            </a:xfrm>
            <a:custGeom>
              <a:rect b="b" l="l" r="r" t="t"/>
              <a:pathLst>
                <a:path extrusionOk="0" h="1813" w="1885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2489950" y="1488025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2614500" y="1488025"/>
              <a:ext cx="47075" cy="45325"/>
            </a:xfrm>
            <a:custGeom>
              <a:rect b="b" l="l" r="r" t="t"/>
              <a:pathLst>
                <a:path extrusionOk="0" h="1813" w="1883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2739025" y="1488025"/>
              <a:ext cx="47100" cy="45325"/>
            </a:xfrm>
            <a:custGeom>
              <a:rect b="b" l="l" r="r" t="t"/>
              <a:pathLst>
                <a:path extrusionOk="0" h="1813" w="1884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1988475" y="1756475"/>
              <a:ext cx="362075" cy="14225"/>
            </a:xfrm>
            <a:custGeom>
              <a:rect b="b" l="l" r="r" t="t"/>
              <a:pathLst>
                <a:path extrusionOk="0" h="569" w="14483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1988475" y="1991525"/>
              <a:ext cx="362075" cy="14225"/>
            </a:xfrm>
            <a:custGeom>
              <a:rect b="b" l="l" r="r" t="t"/>
              <a:pathLst>
                <a:path extrusionOk="0" h="569" w="14483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1987625" y="2226550"/>
              <a:ext cx="362950" cy="14225"/>
            </a:xfrm>
            <a:custGeom>
              <a:rect b="b" l="l" r="r" t="t"/>
              <a:pathLst>
                <a:path extrusionOk="0" h="569" w="14518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707650" y="1162225"/>
              <a:ext cx="434275" cy="598325"/>
            </a:xfrm>
            <a:custGeom>
              <a:rect b="b" l="l" r="r" t="t"/>
              <a:pathLst>
                <a:path extrusionOk="0" h="23933" w="17371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4702350" y="1155125"/>
              <a:ext cx="446900" cy="612525"/>
            </a:xfrm>
            <a:custGeom>
              <a:rect b="b" l="l" r="r" t="t"/>
              <a:pathLst>
                <a:path extrusionOk="0" h="24501" w="17876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4660275" y="1011275"/>
              <a:ext cx="612600" cy="600325"/>
            </a:xfrm>
            <a:custGeom>
              <a:rect b="b" l="l" r="r" t="t"/>
              <a:pathLst>
                <a:path extrusionOk="0" h="24013" w="24504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4692250" y="1004200"/>
              <a:ext cx="587825" cy="614425"/>
            </a:xfrm>
            <a:custGeom>
              <a:rect b="b" l="l" r="r" t="t"/>
              <a:pathLst>
                <a:path extrusionOk="0" h="24577" w="23513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4863625" y="1358700"/>
              <a:ext cx="69050" cy="172750"/>
            </a:xfrm>
            <a:custGeom>
              <a:rect b="b" l="l" r="r" t="t"/>
              <a:pathLst>
                <a:path extrusionOk="0" h="6910" w="2762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4861750" y="1351575"/>
              <a:ext cx="77975" cy="186950"/>
            </a:xfrm>
            <a:custGeom>
              <a:rect b="b" l="l" r="r" t="t"/>
              <a:pathLst>
                <a:path extrusionOk="0" h="7478" w="3119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4446475" y="3047525"/>
              <a:ext cx="1082950" cy="2160925"/>
            </a:xfrm>
            <a:custGeom>
              <a:rect b="b" l="l" r="r" t="t"/>
              <a:pathLst>
                <a:path extrusionOk="0" h="86437" w="43318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4440025" y="3040425"/>
              <a:ext cx="1096950" cy="2175150"/>
            </a:xfrm>
            <a:custGeom>
              <a:rect b="b" l="l" r="r" t="t"/>
              <a:pathLst>
                <a:path extrusionOk="0" h="87006" w="43878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4963975" y="3405300"/>
              <a:ext cx="291075" cy="179850"/>
            </a:xfrm>
            <a:custGeom>
              <a:rect b="b" l="l" r="r" t="t"/>
              <a:pathLst>
                <a:path extrusionOk="0" h="7194" w="11643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4735375" y="3171050"/>
              <a:ext cx="199175" cy="10650"/>
            </a:xfrm>
            <a:custGeom>
              <a:rect b="b" l="l" r="r" t="t"/>
              <a:pathLst>
                <a:path extrusionOk="0" h="426" w="7967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5192400" y="3171050"/>
              <a:ext cx="84925" cy="10650"/>
            </a:xfrm>
            <a:custGeom>
              <a:rect b="b" l="l" r="r" t="t"/>
              <a:pathLst>
                <a:path extrusionOk="0" h="426" w="3397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4199325" y="5206425"/>
              <a:ext cx="411775" cy="149375"/>
            </a:xfrm>
            <a:custGeom>
              <a:rect b="b" l="l" r="r" t="t"/>
              <a:pathLst>
                <a:path extrusionOk="0" h="5975" w="16471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5125700" y="5206425"/>
              <a:ext cx="411775" cy="149375"/>
            </a:xfrm>
            <a:custGeom>
              <a:rect b="b" l="l" r="r" t="t"/>
              <a:pathLst>
                <a:path extrusionOk="0" h="5975" w="16471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4781725" y="1727075"/>
              <a:ext cx="440575" cy="143650"/>
            </a:xfrm>
            <a:custGeom>
              <a:rect b="b" l="l" r="r" t="t"/>
              <a:pathLst>
                <a:path extrusionOk="0" h="5746" w="17623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4772950" y="1719850"/>
              <a:ext cx="458075" cy="157950"/>
            </a:xfrm>
            <a:custGeom>
              <a:rect b="b" l="l" r="r" t="t"/>
              <a:pathLst>
                <a:path extrusionOk="0" h="6318" w="18323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5154275" y="1927700"/>
              <a:ext cx="518725" cy="985300"/>
            </a:xfrm>
            <a:custGeom>
              <a:rect b="b" l="l" r="r" t="t"/>
              <a:pathLst>
                <a:path extrusionOk="0" h="39412" w="20749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5146900" y="1920600"/>
              <a:ext cx="527025" cy="999500"/>
            </a:xfrm>
            <a:custGeom>
              <a:rect b="b" l="l" r="r" t="t"/>
              <a:pathLst>
                <a:path extrusionOk="0" h="39980" w="21081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4543950" y="1815650"/>
              <a:ext cx="918300" cy="1251350"/>
            </a:xfrm>
            <a:custGeom>
              <a:rect b="b" l="l" r="r" t="t"/>
              <a:pathLst>
                <a:path extrusionOk="0" h="50054" w="36732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4536625" y="1808450"/>
              <a:ext cx="933050" cy="1265625"/>
            </a:xfrm>
            <a:custGeom>
              <a:rect b="b" l="l" r="r" t="t"/>
              <a:pathLst>
                <a:path extrusionOk="0" h="50625" w="37322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098750" y="2607025"/>
              <a:ext cx="76075" cy="61225"/>
            </a:xfrm>
            <a:custGeom>
              <a:rect b="b" l="l" r="r" t="t"/>
              <a:pathLst>
                <a:path extrusionOk="0" h="2449" w="3043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5213825" y="2219000"/>
              <a:ext cx="179225" cy="342950"/>
            </a:xfrm>
            <a:custGeom>
              <a:rect b="b" l="l" r="r" t="t"/>
              <a:pathLst>
                <a:path extrusionOk="0" h="13718" w="7169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5395900" y="2664750"/>
              <a:ext cx="165100" cy="82175"/>
            </a:xfrm>
            <a:custGeom>
              <a:rect b="b" l="l" r="r" t="t"/>
              <a:pathLst>
                <a:path extrusionOk="0" h="3287" w="6604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5375050" y="2662275"/>
              <a:ext cx="104575" cy="116525"/>
            </a:xfrm>
            <a:custGeom>
              <a:rect b="b" l="l" r="r" t="t"/>
              <a:pathLst>
                <a:path extrusionOk="0" h="4661" w="4183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3624925" y="1542075"/>
              <a:ext cx="1000550" cy="848475"/>
            </a:xfrm>
            <a:custGeom>
              <a:rect b="b" l="l" r="r" t="t"/>
              <a:pathLst>
                <a:path extrusionOk="0" h="33939" w="40022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3617100" y="1535000"/>
              <a:ext cx="1015025" cy="862625"/>
            </a:xfrm>
            <a:custGeom>
              <a:rect b="b" l="l" r="r" t="t"/>
              <a:pathLst>
                <a:path extrusionOk="0" h="34505" w="40601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4061850" y="2072550"/>
              <a:ext cx="56025" cy="127775"/>
            </a:xfrm>
            <a:custGeom>
              <a:rect b="b" l="l" r="r" t="t"/>
              <a:pathLst>
                <a:path extrusionOk="0" h="5111" w="2241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4016325" y="2118125"/>
              <a:ext cx="48075" cy="145975"/>
            </a:xfrm>
            <a:custGeom>
              <a:rect b="b" l="l" r="r" t="t"/>
              <a:pathLst>
                <a:path extrusionOk="0" h="5839" w="1923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4562225" y="2282075"/>
              <a:ext cx="202250" cy="177900"/>
            </a:xfrm>
            <a:custGeom>
              <a:rect b="b" l="l" r="r" t="t"/>
              <a:pathLst>
                <a:path extrusionOk="0" h="7116" w="809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589600" y="2345875"/>
              <a:ext cx="193125" cy="214300"/>
            </a:xfrm>
            <a:custGeom>
              <a:rect b="b" l="l" r="r" t="t"/>
              <a:pathLst>
                <a:path extrusionOk="0" h="8572" w="7725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3653275" y="1616225"/>
              <a:ext cx="105450" cy="72550"/>
            </a:xfrm>
            <a:custGeom>
              <a:rect b="b" l="l" r="r" t="t"/>
              <a:pathLst>
                <a:path extrusionOk="0" h="2902" w="4218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3491600" y="1214750"/>
              <a:ext cx="282475" cy="394900"/>
            </a:xfrm>
            <a:custGeom>
              <a:rect b="b" l="l" r="r" t="t"/>
              <a:pathLst>
                <a:path extrusionOk="0" h="15796" w="11299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3483825" y="1207625"/>
              <a:ext cx="278975" cy="409100"/>
            </a:xfrm>
            <a:custGeom>
              <a:rect b="b" l="l" r="r" t="t"/>
              <a:pathLst>
                <a:path extrusionOk="0" h="16364" w="11159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3522725" y="1487225"/>
              <a:ext cx="49300" cy="62550"/>
            </a:xfrm>
            <a:custGeom>
              <a:rect b="b" l="l" r="r" t="t"/>
              <a:pathLst>
                <a:path extrusionOk="0" h="2502" w="1972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7" name="Google Shape;1517;p38"/>
          <p:cNvSpPr txBox="1"/>
          <p:nvPr>
            <p:ph type="title"/>
          </p:nvPr>
        </p:nvSpPr>
        <p:spPr>
          <a:xfrm>
            <a:off x="2271000" y="1458975"/>
            <a:ext cx="46020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apply this in the classroom?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39"/>
          <p:cNvSpPr txBox="1"/>
          <p:nvPr>
            <p:ph idx="1" type="body"/>
          </p:nvPr>
        </p:nvSpPr>
        <p:spPr>
          <a:xfrm>
            <a:off x="626625" y="1030275"/>
            <a:ext cx="36507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Students build a password generator while learning about concepts like algorithms, encryption, and algorithm efficiency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Link to unit plan folder 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plan: Algorithms, passwords, encryption</a:t>
            </a:r>
            <a:endParaRPr/>
          </a:p>
        </p:txBody>
      </p:sp>
      <p:pic>
        <p:nvPicPr>
          <p:cNvPr id="1524" name="Google Shape;15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54025"/>
            <a:ext cx="4188801" cy="21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626625" y="1030275"/>
            <a:ext cx="36507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Store all your passwords for all your sites and accounts in one place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Can access your account from any device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Account syncs every time you add a new password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managers: Security and convenience</a:t>
            </a:r>
            <a:endParaRPr/>
          </a:p>
        </p:txBody>
      </p:sp>
      <p:pic>
        <p:nvPicPr>
          <p:cNvPr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54025"/>
            <a:ext cx="4188801" cy="21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idx="6" type="title"/>
          </p:nvPr>
        </p:nvSpPr>
        <p:spPr>
          <a:xfrm>
            <a:off x="3377303" y="8159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0" name="Google Shape;300;p29"/>
          <p:cNvCxnSpPr/>
          <p:nvPr/>
        </p:nvCxnSpPr>
        <p:spPr>
          <a:xfrm>
            <a:off x="4572000" y="542100"/>
            <a:ext cx="0" cy="416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1" name="Google Shape;301;p29"/>
          <p:cNvSpPr txBox="1"/>
          <p:nvPr>
            <p:ph type="ctrTitle"/>
          </p:nvPr>
        </p:nvSpPr>
        <p:spPr>
          <a:xfrm>
            <a:off x="572003" y="6910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1Password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2" name="Google Shape;302;p29"/>
          <p:cNvSpPr txBox="1"/>
          <p:nvPr>
            <p:ph idx="1" type="subTitle"/>
          </p:nvPr>
        </p:nvSpPr>
        <p:spPr>
          <a:xfrm>
            <a:off x="572003" y="10893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Premium $36/year, unlimited passwords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3" name="Google Shape;303;p29"/>
          <p:cNvSpPr txBox="1"/>
          <p:nvPr>
            <p:ph idx="2" type="ctrTitle"/>
          </p:nvPr>
        </p:nvSpPr>
        <p:spPr>
          <a:xfrm>
            <a:off x="572003" y="2131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Dashlane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4" name="Google Shape;304;p29"/>
          <p:cNvSpPr txBox="1"/>
          <p:nvPr>
            <p:ph idx="3" type="subTitle"/>
          </p:nvPr>
        </p:nvSpPr>
        <p:spPr>
          <a:xfrm>
            <a:off x="572003" y="2529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$60/year, free version, unlimited passwords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5" name="Google Shape;305;p29"/>
          <p:cNvSpPr txBox="1"/>
          <p:nvPr>
            <p:ph idx="7" type="title"/>
          </p:nvPr>
        </p:nvSpPr>
        <p:spPr>
          <a:xfrm>
            <a:off x="3377303" y="22528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6" name="Google Shape;306;p29"/>
          <p:cNvSpPr txBox="1"/>
          <p:nvPr>
            <p:ph idx="8" type="title"/>
          </p:nvPr>
        </p:nvSpPr>
        <p:spPr>
          <a:xfrm>
            <a:off x="5078428" y="8237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7" name="Google Shape;307;p29"/>
          <p:cNvSpPr txBox="1"/>
          <p:nvPr>
            <p:ph idx="9" type="title"/>
          </p:nvPr>
        </p:nvSpPr>
        <p:spPr>
          <a:xfrm>
            <a:off x="4645703" y="2252838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8" name="Google Shape;308;p29"/>
          <p:cNvSpPr txBox="1"/>
          <p:nvPr>
            <p:ph idx="15" type="ctrTitle"/>
          </p:nvPr>
        </p:nvSpPr>
        <p:spPr>
          <a:xfrm>
            <a:off x="5842903" y="6910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LastPass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9" name="Google Shape;309;p29"/>
          <p:cNvSpPr txBox="1"/>
          <p:nvPr>
            <p:ph idx="16" type="subTitle"/>
          </p:nvPr>
        </p:nvSpPr>
        <p:spPr>
          <a:xfrm>
            <a:off x="5842903" y="10893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$36/year, free version, unlimited passwords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0" name="Google Shape;310;p29"/>
          <p:cNvSpPr txBox="1"/>
          <p:nvPr>
            <p:ph idx="17" type="ctrTitle"/>
          </p:nvPr>
        </p:nvSpPr>
        <p:spPr>
          <a:xfrm>
            <a:off x="5842903" y="2131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Bitwarden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1" name="Google Shape;311;p29"/>
          <p:cNvSpPr txBox="1"/>
          <p:nvPr>
            <p:ph idx="18" type="subTitle"/>
          </p:nvPr>
        </p:nvSpPr>
        <p:spPr>
          <a:xfrm>
            <a:off x="5842903" y="2529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$10/year, free version, unlimited passwords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12" name="Google Shape;312;p29"/>
          <p:cNvCxnSpPr/>
          <p:nvPr/>
        </p:nvCxnSpPr>
        <p:spPr>
          <a:xfrm>
            <a:off x="902250" y="1933400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13" name="Google Shape;313;p29"/>
          <p:cNvCxnSpPr/>
          <p:nvPr/>
        </p:nvCxnSpPr>
        <p:spPr>
          <a:xfrm>
            <a:off x="902250" y="3381200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14" name="Google Shape;314;p29"/>
          <p:cNvSpPr txBox="1"/>
          <p:nvPr>
            <p:ph idx="6" type="title"/>
          </p:nvPr>
        </p:nvSpPr>
        <p:spPr>
          <a:xfrm>
            <a:off x="3377303" y="37115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29"/>
          <p:cNvSpPr txBox="1"/>
          <p:nvPr>
            <p:ph type="ctrTitle"/>
          </p:nvPr>
        </p:nvSpPr>
        <p:spPr>
          <a:xfrm>
            <a:off x="572003" y="35866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RoboForm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6" name="Google Shape;316;p29"/>
          <p:cNvSpPr txBox="1"/>
          <p:nvPr>
            <p:ph idx="1" type="subTitle"/>
          </p:nvPr>
        </p:nvSpPr>
        <p:spPr>
          <a:xfrm>
            <a:off x="572003" y="39849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$24/year,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7" name="Google Shape;317;p29"/>
          <p:cNvSpPr txBox="1"/>
          <p:nvPr>
            <p:ph idx="8" type="title"/>
          </p:nvPr>
        </p:nvSpPr>
        <p:spPr>
          <a:xfrm>
            <a:off x="5078428" y="37193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8" name="Google Shape;318;p29"/>
          <p:cNvSpPr txBox="1"/>
          <p:nvPr>
            <p:ph idx="15" type="ctrTitle"/>
          </p:nvPr>
        </p:nvSpPr>
        <p:spPr>
          <a:xfrm>
            <a:off x="5842903" y="35866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EnPass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9" name="Google Shape;319;p29"/>
          <p:cNvSpPr txBox="1"/>
          <p:nvPr>
            <p:ph idx="16" type="subTitle"/>
          </p:nvPr>
        </p:nvSpPr>
        <p:spPr>
          <a:xfrm>
            <a:off x="5842903" y="39849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$12/year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trust these managers?</a:t>
            </a:r>
            <a:endParaRPr/>
          </a:p>
        </p:txBody>
      </p:sp>
      <p:sp>
        <p:nvSpPr>
          <p:cNvPr id="325" name="Google Shape;325;p30"/>
          <p:cNvSpPr txBox="1"/>
          <p:nvPr>
            <p:ph idx="1" type="body"/>
          </p:nvPr>
        </p:nvSpPr>
        <p:spPr>
          <a:xfrm>
            <a:off x="626625" y="11760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Master password is 256 bit encrypted. Considered to be essentially unbreakable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Popular managers are open source (available on GitHub)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“Zero knowledge” policies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5923151" y="734373"/>
            <a:ext cx="2592944" cy="2497993"/>
          </a:xfrm>
          <a:custGeom>
            <a:rect b="b" l="l" r="r" t="t"/>
            <a:pathLst>
              <a:path extrusionOk="0" h="197626" w="205138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30"/>
          <p:cNvGrpSpPr/>
          <p:nvPr/>
        </p:nvGrpSpPr>
        <p:grpSpPr>
          <a:xfrm>
            <a:off x="4946815" y="838851"/>
            <a:ext cx="3191350" cy="3564196"/>
            <a:chOff x="4749388" y="610304"/>
            <a:chExt cx="3694120" cy="4125705"/>
          </a:xfrm>
        </p:grpSpPr>
        <p:grpSp>
          <p:nvGrpSpPr>
            <p:cNvPr id="329" name="Google Shape;329;p30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0" name="Google Shape;330;p30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30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18" name="Google Shape;418;p30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19" name="Google Shape;419;p30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0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0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0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0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0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0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30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0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0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30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0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0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30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30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0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30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30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30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30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30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9" name="Google Shape;449;p30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0" name="Google Shape;450;p30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1" name="Google Shape;451;p30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30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30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30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30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30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30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30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30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30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30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30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30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4" name="Google Shape;464;p30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5" name="Google Shape;465;p30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30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30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30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30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30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30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30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30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30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0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0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7" name="Google Shape;477;p30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78" name="Google Shape;478;p30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30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30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30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30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30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30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30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30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0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30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30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30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30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30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30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0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30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30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30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30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30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30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30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30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30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30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30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30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30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30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30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30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256 bit mean?</a:t>
            </a:r>
            <a:endParaRPr/>
          </a:p>
        </p:txBody>
      </p:sp>
      <p:pic>
        <p:nvPicPr>
          <p:cNvPr descr="What do the various levels of encryption mean, and why use one over another? Dr Mike Pound takes us through the cryptic world of encryption levels. &#10;&#10;https://www.facebook.com/computerphile &#10;https://twitter.com/computer_phile &#10; &#10;This video was filmed and edited by Sean Riley. &#10; &#10;Computer Science at the University of Nottingham: https://bit.ly/nottscomputer &#10; &#10;Computerphile is a sister project to Brady Haran's Numberphile. More at http://www.bradyharan.com" id="516" name="Google Shape;516;p31" title="128 Bit or 256 Bit Encryption? - Computerphi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061" y="833375"/>
            <a:ext cx="5109875" cy="38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attacking 256 bit encryption...</a:t>
            </a:r>
            <a:endParaRPr/>
          </a:p>
        </p:txBody>
      </p:sp>
      <p:graphicFrame>
        <p:nvGraphicFramePr>
          <p:cNvPr id="522" name="Google Shape;522;p32"/>
          <p:cNvGraphicFramePr/>
          <p:nvPr/>
        </p:nvGraphicFramePr>
        <p:xfrm>
          <a:off x="1414750" y="102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{3772741C-AD2D-4295-BD54-87BF23AD5059}</a:tableStyleId>
              </a:tblPr>
              <a:tblGrid>
                <a:gridCol w="3157250"/>
                <a:gridCol w="3157250"/>
              </a:tblGrid>
              <a:tr h="31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Computing Power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Time to brute force break 256 bit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99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 end PC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27,337,893,038,406,611,​194,430,009,​974,922,940,​323,611,067,​429,756,962,​487,493,203 years.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27 trillion trillion trillion trillion trillion years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99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Fastest supercomputers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27,337,893,038,​406,611,194,​430,009,974,​922,940,323,​611,067,429,​756,962,487 years.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27,337,893 trillion trillion trillion trillion years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  <a:tr h="8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billion high end PCs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13,668,946,​519,203,305,​597,215,004,​987,461,470,​161,805,533,​714,878,481 years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b="1" i="1" lang="en" sz="1200"/>
                        <a:t>3,689 trillion trillion trillion trillion years</a:t>
                      </a:r>
                      <a:endParaRPr b="1" i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23" name="Google Shape;5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200" y="232137"/>
            <a:ext cx="751774" cy="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But...are they safe?</a:t>
            </a:r>
            <a:endParaRPr/>
          </a:p>
        </p:txBody>
      </p:sp>
      <p:sp>
        <p:nvSpPr>
          <p:cNvPr id="529" name="Google Shape;529;p33"/>
          <p:cNvSpPr txBox="1"/>
          <p:nvPr>
            <p:ph idx="1" type="body"/>
          </p:nvPr>
        </p:nvSpPr>
        <p:spPr>
          <a:xfrm>
            <a:off x="626625" y="11760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user </a:t>
            </a:r>
            <a:r>
              <a:rPr lang="en"/>
              <a:t>information</a:t>
            </a:r>
            <a:r>
              <a:rPr lang="en"/>
              <a:t> should therefore be impossible! However...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5923151" y="734373"/>
            <a:ext cx="2592944" cy="2497993"/>
          </a:xfrm>
          <a:custGeom>
            <a:rect b="b" l="l" r="r" t="t"/>
            <a:pathLst>
              <a:path extrusionOk="0" h="197626" w="205138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33"/>
          <p:cNvGrpSpPr/>
          <p:nvPr/>
        </p:nvGrpSpPr>
        <p:grpSpPr>
          <a:xfrm>
            <a:off x="4946815" y="838851"/>
            <a:ext cx="3191350" cy="3564196"/>
            <a:chOff x="4749388" y="610304"/>
            <a:chExt cx="3694120" cy="4125705"/>
          </a:xfrm>
        </p:grpSpPr>
        <p:grpSp>
          <p:nvGrpSpPr>
            <p:cNvPr id="533" name="Google Shape;533;p33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534" name="Google Shape;534;p33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3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33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622" name="Google Shape;622;p33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623" name="Google Shape;623;p33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33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3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3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3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3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3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3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3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3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3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3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3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3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3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3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3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3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3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3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3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3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3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33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33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3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33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33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3" name="Google Shape;653;p33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4" name="Google Shape;654;p33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655" name="Google Shape;655;p33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33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33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33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33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3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33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33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33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33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33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33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33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8" name="Google Shape;668;p33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669" name="Google Shape;669;p33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3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33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33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33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1" name="Google Shape;681;p33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682" name="Google Shape;682;p33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33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33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33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33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4"/>
          <p:cNvSpPr txBox="1"/>
          <p:nvPr>
            <p:ph type="title"/>
          </p:nvPr>
        </p:nvSpPr>
        <p:spPr>
          <a:xfrm>
            <a:off x="626625" y="338175"/>
            <a:ext cx="82809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ugly truth- Password managers aren’t perfect! </a:t>
            </a:r>
            <a:endParaRPr/>
          </a:p>
        </p:txBody>
      </p:sp>
      <p:grpSp>
        <p:nvGrpSpPr>
          <p:cNvPr id="720" name="Google Shape;720;p34"/>
          <p:cNvGrpSpPr/>
          <p:nvPr/>
        </p:nvGrpSpPr>
        <p:grpSpPr>
          <a:xfrm>
            <a:off x="2813982" y="1592318"/>
            <a:ext cx="3516204" cy="3357560"/>
            <a:chOff x="1259200" y="508350"/>
            <a:chExt cx="5203025" cy="4968275"/>
          </a:xfrm>
        </p:grpSpPr>
        <p:sp>
          <p:nvSpPr>
            <p:cNvPr id="721" name="Google Shape;721;p34"/>
            <p:cNvSpPr/>
            <p:nvPr/>
          </p:nvSpPr>
          <p:spPr>
            <a:xfrm>
              <a:off x="3031800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031800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031800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3031800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3031800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428175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5318675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428175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5318675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5318675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428175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428175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318675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428175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5318675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031800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031800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031800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31800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31800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428175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5318675" y="93000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428175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5318675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5318675" y="16423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428175" y="2354775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4428175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318675" y="30671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428175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5318675" y="3779550"/>
              <a:ext cx="462075" cy="374350"/>
            </a:xfrm>
            <a:custGeom>
              <a:rect b="b" l="l" r="r" t="t"/>
              <a:pathLst>
                <a:path extrusionOk="0" h="14974" w="18483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526325" y="5162250"/>
              <a:ext cx="1511925" cy="314375"/>
            </a:xfrm>
            <a:custGeom>
              <a:rect b="b" l="l" r="r" t="t"/>
              <a:pathLst>
                <a:path extrusionOk="0" h="12575" w="60477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839425" y="1508400"/>
              <a:ext cx="622550" cy="510700"/>
            </a:xfrm>
            <a:custGeom>
              <a:rect b="b" l="l" r="r" t="t"/>
              <a:pathLst>
                <a:path extrusionOk="0" h="20428" w="24902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831925" y="1500825"/>
              <a:ext cx="636925" cy="525775"/>
            </a:xfrm>
            <a:custGeom>
              <a:rect b="b" l="l" r="r" t="t"/>
              <a:pathLst>
                <a:path extrusionOk="0" h="21031" w="25477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4290750" y="1581100"/>
              <a:ext cx="164725" cy="176100"/>
            </a:xfrm>
            <a:custGeom>
              <a:rect b="b" l="l" r="r" t="t"/>
              <a:pathLst>
                <a:path extrusionOk="0" h="7044" w="6589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4010625" y="1621625"/>
              <a:ext cx="248550" cy="111025"/>
            </a:xfrm>
            <a:custGeom>
              <a:rect b="b" l="l" r="r" t="t"/>
              <a:pathLst>
                <a:path extrusionOk="0" h="4441" w="9942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839900" y="1738050"/>
              <a:ext cx="146450" cy="204900"/>
            </a:xfrm>
            <a:custGeom>
              <a:rect b="b" l="l" r="r" t="t"/>
              <a:pathLst>
                <a:path extrusionOk="0" h="8196" w="5858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2937450" y="2023325"/>
              <a:ext cx="289800" cy="408650"/>
            </a:xfrm>
            <a:custGeom>
              <a:rect b="b" l="l" r="r" t="t"/>
              <a:pathLst>
                <a:path extrusionOk="0" h="16346" w="11592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928975" y="2015850"/>
              <a:ext cx="306700" cy="423625"/>
            </a:xfrm>
            <a:custGeom>
              <a:rect b="b" l="l" r="r" t="t"/>
              <a:pathLst>
                <a:path extrusionOk="0" h="16945" w="12268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915175" y="2155225"/>
              <a:ext cx="375225" cy="883250"/>
            </a:xfrm>
            <a:custGeom>
              <a:rect b="b" l="l" r="r" t="t"/>
              <a:pathLst>
                <a:path extrusionOk="0" h="35330" w="15009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912575" y="2147775"/>
              <a:ext cx="385950" cy="898175"/>
            </a:xfrm>
            <a:custGeom>
              <a:rect b="b" l="l" r="r" t="t"/>
              <a:pathLst>
                <a:path extrusionOk="0" h="35927" w="15438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002950" y="2230950"/>
              <a:ext cx="117550" cy="50550"/>
            </a:xfrm>
            <a:custGeom>
              <a:rect b="b" l="l" r="r" t="t"/>
              <a:pathLst>
                <a:path extrusionOk="0" h="2022" w="4702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018825" y="2274225"/>
              <a:ext cx="103900" cy="51650"/>
            </a:xfrm>
            <a:custGeom>
              <a:rect b="b" l="l" r="r" t="t"/>
              <a:pathLst>
                <a:path extrusionOk="0" h="2066" w="4156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216075" y="2299325"/>
              <a:ext cx="478950" cy="756750"/>
            </a:xfrm>
            <a:custGeom>
              <a:rect b="b" l="l" r="r" t="t"/>
              <a:pathLst>
                <a:path extrusionOk="0" h="30270" w="19158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208175" y="2291850"/>
              <a:ext cx="481875" cy="771725"/>
            </a:xfrm>
            <a:custGeom>
              <a:rect b="b" l="l" r="r" t="t"/>
              <a:pathLst>
                <a:path extrusionOk="0" h="30869" w="19275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209550" y="2295475"/>
              <a:ext cx="1092150" cy="1256525"/>
            </a:xfrm>
            <a:custGeom>
              <a:rect b="b" l="l" r="r" t="t"/>
              <a:pathLst>
                <a:path extrusionOk="0" h="50261" w="43686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199875" y="2288000"/>
              <a:ext cx="1109325" cy="1271475"/>
            </a:xfrm>
            <a:custGeom>
              <a:rect b="b" l="l" r="r" t="t"/>
              <a:pathLst>
                <a:path extrusionOk="0" h="50859" w="44373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836325" y="2331375"/>
              <a:ext cx="313150" cy="316275"/>
            </a:xfrm>
            <a:custGeom>
              <a:rect b="b" l="l" r="r" t="t"/>
              <a:pathLst>
                <a:path extrusionOk="0" h="12651" w="12526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30200" y="2323875"/>
              <a:ext cx="327500" cy="331225"/>
            </a:xfrm>
            <a:custGeom>
              <a:rect b="b" l="l" r="r" t="t"/>
              <a:pathLst>
                <a:path extrusionOk="0" h="13249" w="1310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867150" y="2163775"/>
              <a:ext cx="255800" cy="403800"/>
            </a:xfrm>
            <a:custGeom>
              <a:rect b="b" l="l" r="r" t="t"/>
              <a:pathLst>
                <a:path extrusionOk="0" h="16152" w="10232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865225" y="2156275"/>
              <a:ext cx="265950" cy="418750"/>
            </a:xfrm>
            <a:custGeom>
              <a:rect b="b" l="l" r="r" t="t"/>
              <a:pathLst>
                <a:path extrusionOk="0" h="16750" w="10638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129900" y="2379950"/>
              <a:ext cx="546125" cy="653825"/>
            </a:xfrm>
            <a:custGeom>
              <a:rect b="b" l="l" r="r" t="t"/>
              <a:pathLst>
                <a:path extrusionOk="0" h="26153" w="21845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122025" y="2372500"/>
              <a:ext cx="562975" cy="668750"/>
            </a:xfrm>
            <a:custGeom>
              <a:rect b="b" l="l" r="r" t="t"/>
              <a:pathLst>
                <a:path extrusionOk="0" h="26750" w="22519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613575" y="2848025"/>
              <a:ext cx="107725" cy="156325"/>
            </a:xfrm>
            <a:custGeom>
              <a:rect b="b" l="l" r="r" t="t"/>
              <a:pathLst>
                <a:path extrusionOk="0" h="6253" w="4309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605175" y="2840525"/>
              <a:ext cx="115050" cy="171275"/>
            </a:xfrm>
            <a:custGeom>
              <a:rect b="b" l="l" r="r" t="t"/>
              <a:pathLst>
                <a:path extrusionOk="0" h="6851" w="4602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3654425" y="2777450"/>
              <a:ext cx="1047600" cy="277425"/>
            </a:xfrm>
            <a:custGeom>
              <a:rect b="b" l="l" r="r" t="t"/>
              <a:pathLst>
                <a:path extrusionOk="0" h="11097" w="41904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651550" y="2769950"/>
              <a:ext cx="1034675" cy="292275"/>
            </a:xfrm>
            <a:custGeom>
              <a:rect b="b" l="l" r="r" t="t"/>
              <a:pathLst>
                <a:path extrusionOk="0" h="11691" w="41387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678350" y="2814525"/>
              <a:ext cx="88625" cy="126450"/>
            </a:xfrm>
            <a:custGeom>
              <a:rect b="b" l="l" r="r" t="t"/>
              <a:pathLst>
                <a:path extrusionOk="0" h="5058" w="3545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719050" y="2855375"/>
              <a:ext cx="99875" cy="126450"/>
            </a:xfrm>
            <a:custGeom>
              <a:rect b="b" l="l" r="r" t="t"/>
              <a:pathLst>
                <a:path extrusionOk="0" h="5058" w="3995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767175" y="2903650"/>
              <a:ext cx="88825" cy="100475"/>
            </a:xfrm>
            <a:custGeom>
              <a:rect b="b" l="l" r="r" t="t"/>
              <a:pathLst>
                <a:path extrusionOk="0" h="4019" w="3553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824200" y="2948275"/>
              <a:ext cx="61450" cy="41000"/>
            </a:xfrm>
            <a:custGeom>
              <a:rect b="b" l="l" r="r" t="t"/>
              <a:pathLst>
                <a:path extrusionOk="0" h="1640" w="2458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289350" y="1965725"/>
              <a:ext cx="70900" cy="151700"/>
            </a:xfrm>
            <a:custGeom>
              <a:rect b="b" l="l" r="r" t="t"/>
              <a:pathLst>
                <a:path extrusionOk="0" h="6068" w="2836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281475" y="1958275"/>
              <a:ext cx="86525" cy="166650"/>
            </a:xfrm>
            <a:custGeom>
              <a:rect b="b" l="l" r="r" t="t"/>
              <a:pathLst>
                <a:path extrusionOk="0" h="6666" w="3461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768550" y="1701500"/>
              <a:ext cx="573225" cy="579925"/>
            </a:xfrm>
            <a:custGeom>
              <a:rect b="b" l="l" r="r" t="t"/>
              <a:pathLst>
                <a:path extrusionOk="0" h="23197" w="22929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3759850" y="1694025"/>
              <a:ext cx="586025" cy="594875"/>
            </a:xfrm>
            <a:custGeom>
              <a:rect b="b" l="l" r="r" t="t"/>
              <a:pathLst>
                <a:path extrusionOk="0" h="23795" w="23441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121025" y="1846900"/>
              <a:ext cx="34425" cy="62750"/>
            </a:xfrm>
            <a:custGeom>
              <a:rect b="b" l="l" r="r" t="t"/>
              <a:pathLst>
                <a:path extrusionOk="0" h="2510" w="1377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244225" y="1880800"/>
              <a:ext cx="34450" cy="62750"/>
            </a:xfrm>
            <a:custGeom>
              <a:rect b="b" l="l" r="r" t="t"/>
              <a:pathLst>
                <a:path extrusionOk="0" h="2510" w="1378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4082025" y="1772900"/>
              <a:ext cx="106725" cy="42775"/>
            </a:xfrm>
            <a:custGeom>
              <a:rect b="b" l="l" r="r" t="t"/>
              <a:pathLst>
                <a:path extrusionOk="0" h="1711" w="4269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4246200" y="1814075"/>
              <a:ext cx="84300" cy="73950"/>
            </a:xfrm>
            <a:custGeom>
              <a:rect b="b" l="l" r="r" t="t"/>
              <a:pathLst>
                <a:path extrusionOk="0" h="2958" w="3372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4171425" y="1875375"/>
              <a:ext cx="96900" cy="132500"/>
            </a:xfrm>
            <a:custGeom>
              <a:rect b="b" l="l" r="r" t="t"/>
              <a:pathLst>
                <a:path extrusionOk="0" h="5300" w="3876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4051850" y="1997350"/>
              <a:ext cx="104300" cy="80575"/>
            </a:xfrm>
            <a:custGeom>
              <a:rect b="b" l="l" r="r" t="t"/>
              <a:pathLst>
                <a:path extrusionOk="0" h="3223" w="4172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2611500" y="3304400"/>
              <a:ext cx="1228650" cy="1295050"/>
            </a:xfrm>
            <a:custGeom>
              <a:rect b="b" l="l" r="r" t="t"/>
              <a:pathLst>
                <a:path extrusionOk="0" h="51802" w="49146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2602925" y="3297250"/>
              <a:ext cx="1245700" cy="1309700"/>
            </a:xfrm>
            <a:custGeom>
              <a:rect b="b" l="l" r="r" t="t"/>
              <a:pathLst>
                <a:path extrusionOk="0" h="52388" w="49828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411650" y="3146900"/>
              <a:ext cx="480100" cy="735100"/>
            </a:xfrm>
            <a:custGeom>
              <a:rect b="b" l="l" r="r" t="t"/>
              <a:pathLst>
                <a:path extrusionOk="0" h="29404" w="19204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412775" y="3139425"/>
              <a:ext cx="486450" cy="750075"/>
            </a:xfrm>
            <a:custGeom>
              <a:rect b="b" l="l" r="r" t="t"/>
              <a:pathLst>
                <a:path extrusionOk="0" h="30003" w="19458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210325" y="3113350"/>
              <a:ext cx="655600" cy="1104100"/>
            </a:xfrm>
            <a:custGeom>
              <a:rect b="b" l="l" r="r" t="t"/>
              <a:pathLst>
                <a:path extrusionOk="0" h="44164" w="26224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202575" y="3105850"/>
              <a:ext cx="674750" cy="1119075"/>
            </a:xfrm>
            <a:custGeom>
              <a:rect b="b" l="l" r="r" t="t"/>
              <a:pathLst>
                <a:path extrusionOk="0" h="44763" w="2699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3610975" y="3342675"/>
              <a:ext cx="219325" cy="518325"/>
            </a:xfrm>
            <a:custGeom>
              <a:rect b="b" l="l" r="r" t="t"/>
              <a:pathLst>
                <a:path extrusionOk="0" h="20733" w="8773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318700" y="4542650"/>
              <a:ext cx="356250" cy="377100"/>
            </a:xfrm>
            <a:custGeom>
              <a:rect b="b" l="l" r="r" t="t"/>
              <a:pathLst>
                <a:path extrusionOk="0" h="15084" w="1425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333850" y="4535150"/>
              <a:ext cx="319650" cy="392075"/>
            </a:xfrm>
            <a:custGeom>
              <a:rect b="b" l="l" r="r" t="t"/>
              <a:pathLst>
                <a:path extrusionOk="0" h="15683" w="12786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351525" y="4578425"/>
              <a:ext cx="299650" cy="341325"/>
            </a:xfrm>
            <a:custGeom>
              <a:rect b="b" l="l" r="r" t="t"/>
              <a:pathLst>
                <a:path extrusionOk="0" h="13653" w="11986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343050" y="4570950"/>
              <a:ext cx="309675" cy="356275"/>
            </a:xfrm>
            <a:custGeom>
              <a:rect b="b" l="l" r="r" t="t"/>
              <a:pathLst>
                <a:path extrusionOk="0" h="14251" w="12387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931550" y="4089825"/>
              <a:ext cx="392350" cy="329600"/>
            </a:xfrm>
            <a:custGeom>
              <a:rect b="b" l="l" r="r" t="t"/>
              <a:pathLst>
                <a:path extrusionOk="0" h="13184" w="15694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2924075" y="4082300"/>
              <a:ext cx="407450" cy="344625"/>
            </a:xfrm>
            <a:custGeom>
              <a:rect b="b" l="l" r="r" t="t"/>
              <a:pathLst>
                <a:path extrusionOk="0" h="13785" w="16298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2931550" y="4089825"/>
              <a:ext cx="318850" cy="329500"/>
            </a:xfrm>
            <a:custGeom>
              <a:rect b="b" l="l" r="r" t="t"/>
              <a:pathLst>
                <a:path extrusionOk="0" h="13180" w="12754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924075" y="4082300"/>
              <a:ext cx="334375" cy="344550"/>
            </a:xfrm>
            <a:custGeom>
              <a:rect b="b" l="l" r="r" t="t"/>
              <a:pathLst>
                <a:path extrusionOk="0" h="13782" w="13375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924075" y="4082300"/>
              <a:ext cx="366500" cy="344625"/>
            </a:xfrm>
            <a:custGeom>
              <a:rect b="b" l="l" r="r" t="t"/>
              <a:pathLst>
                <a:path extrusionOk="0" h="13785" w="1466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1641725" y="2530025"/>
              <a:ext cx="2200" cy="22375"/>
            </a:xfrm>
            <a:custGeom>
              <a:rect b="b" l="l" r="r" t="t"/>
              <a:pathLst>
                <a:path extrusionOk="0" fill="none" h="895" w="88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cap="flat" cmpd="sng" w="375">
              <a:solidFill>
                <a:srgbClr val="263238"/>
              </a:solidFill>
              <a:prstDash val="solid"/>
              <a:miter lim="11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1648925" y="567750"/>
              <a:ext cx="4341600" cy="1917900"/>
            </a:xfrm>
            <a:custGeom>
              <a:rect b="b" l="l" r="r" t="t"/>
              <a:pathLst>
                <a:path extrusionOk="0" fill="none" h="76716" w="173664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5993250" y="2494375"/>
              <a:ext cx="2550" cy="22325"/>
            </a:xfrm>
            <a:custGeom>
              <a:rect b="b" l="l" r="r" t="t"/>
              <a:pathLst>
                <a:path extrusionOk="0" fill="none" h="893" w="102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cap="flat" cmpd="sng" w="375">
              <a:solidFill>
                <a:srgbClr val="263238"/>
              </a:solidFill>
              <a:prstDash val="solid"/>
              <a:miter lim="113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1744250" y="1034900"/>
              <a:ext cx="898250" cy="720150"/>
            </a:xfrm>
            <a:custGeom>
              <a:rect b="b" l="l" r="r" t="t"/>
              <a:pathLst>
                <a:path extrusionOk="0" h="28806" w="3593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2735400" y="508350"/>
              <a:ext cx="1076350" cy="549800"/>
            </a:xfrm>
            <a:custGeom>
              <a:rect b="b" l="l" r="r" t="t"/>
              <a:pathLst>
                <a:path extrusionOk="0" h="21992" w="43054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2735400" y="561750"/>
              <a:ext cx="305075" cy="299325"/>
            </a:xfrm>
            <a:custGeom>
              <a:rect b="b" l="l" r="r" t="t"/>
              <a:pathLst>
                <a:path extrusionOk="0" h="11973" w="12203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4159375" y="785825"/>
              <a:ext cx="400000" cy="260550"/>
            </a:xfrm>
            <a:custGeom>
              <a:rect b="b" l="l" r="r" t="t"/>
              <a:pathLst>
                <a:path extrusionOk="0" h="10422" w="1600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4172200" y="545525"/>
              <a:ext cx="882725" cy="449375"/>
            </a:xfrm>
            <a:custGeom>
              <a:rect b="b" l="l" r="r" t="t"/>
              <a:pathLst>
                <a:path extrusionOk="0" h="17975" w="35309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5033625" y="1051000"/>
              <a:ext cx="913725" cy="820825"/>
            </a:xfrm>
            <a:custGeom>
              <a:rect b="b" l="l" r="r" t="t"/>
              <a:pathLst>
                <a:path extrusionOk="0" h="32833" w="36549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362300" y="2344800"/>
              <a:ext cx="927700" cy="573400"/>
            </a:xfrm>
            <a:custGeom>
              <a:rect b="b" l="l" r="r" t="t"/>
              <a:pathLst>
                <a:path extrusionOk="0" h="22936" w="37108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1480700" y="2132325"/>
              <a:ext cx="730850" cy="727700"/>
            </a:xfrm>
            <a:custGeom>
              <a:rect b="b" l="l" r="r" t="t"/>
              <a:pathLst>
                <a:path extrusionOk="0" h="29108" w="29234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1259200" y="2235897"/>
              <a:ext cx="895500" cy="689350"/>
            </a:xfrm>
            <a:custGeom>
              <a:rect b="b" l="l" r="r" t="t"/>
              <a:pathLst>
                <a:path extrusionOk="0" h="27574" w="3582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5431450" y="2344800"/>
              <a:ext cx="927700" cy="573400"/>
            </a:xfrm>
            <a:custGeom>
              <a:rect b="b" l="l" r="r" t="t"/>
              <a:pathLst>
                <a:path extrusionOk="0" h="22936" w="37108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5566725" y="2235897"/>
              <a:ext cx="895500" cy="689350"/>
            </a:xfrm>
            <a:custGeom>
              <a:rect b="b" l="l" r="r" t="t"/>
              <a:pathLst>
                <a:path extrusionOk="0" h="27574" w="3582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34"/>
          <p:cNvSpPr txBox="1"/>
          <p:nvPr>
            <p:ph idx="4294967295" type="body"/>
          </p:nvPr>
        </p:nvSpPr>
        <p:spPr>
          <a:xfrm>
            <a:off x="108400" y="2078875"/>
            <a:ext cx="25422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LastPass:</a:t>
            </a:r>
            <a:br>
              <a:rPr lang="en" sz="1400"/>
            </a:br>
            <a:r>
              <a:rPr lang="en" sz="1400"/>
              <a:t>Cyber criminals stole email addresses, password reminders, and authentication hashes.</a:t>
            </a:r>
            <a:endParaRPr sz="1400"/>
          </a:p>
        </p:txBody>
      </p:sp>
      <p:sp>
        <p:nvSpPr>
          <p:cNvPr id="822" name="Google Shape;822;p34"/>
          <p:cNvSpPr txBox="1"/>
          <p:nvPr>
            <p:ph idx="4294967295" type="title"/>
          </p:nvPr>
        </p:nvSpPr>
        <p:spPr>
          <a:xfrm>
            <a:off x="653941" y="1714375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2015</a:t>
            </a:r>
            <a:endParaRPr sz="1800"/>
          </a:p>
        </p:txBody>
      </p:sp>
      <p:sp>
        <p:nvSpPr>
          <p:cNvPr id="823" name="Google Shape;823;p34"/>
          <p:cNvSpPr txBox="1"/>
          <p:nvPr>
            <p:ph idx="4294967295" type="body"/>
          </p:nvPr>
        </p:nvSpPr>
        <p:spPr>
          <a:xfrm>
            <a:off x="256200" y="3564775"/>
            <a:ext cx="2926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RoboForm:</a:t>
            </a:r>
            <a:br>
              <a:rPr lang="en" sz="1400"/>
            </a:br>
            <a:r>
              <a:rPr lang="en" sz="1400"/>
              <a:t>Critical vulnerability found that could allow attackers to obtain stored login credentials and credit card payment details.</a:t>
            </a:r>
            <a:endParaRPr sz="1400"/>
          </a:p>
        </p:txBody>
      </p:sp>
      <p:sp>
        <p:nvSpPr>
          <p:cNvPr id="824" name="Google Shape;824;p34"/>
          <p:cNvSpPr txBox="1"/>
          <p:nvPr>
            <p:ph idx="4294967295" type="title"/>
          </p:nvPr>
        </p:nvSpPr>
        <p:spPr>
          <a:xfrm>
            <a:off x="653941" y="3200275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2014</a:t>
            </a:r>
            <a:endParaRPr sz="1800"/>
          </a:p>
        </p:txBody>
      </p:sp>
      <p:sp>
        <p:nvSpPr>
          <p:cNvPr id="825" name="Google Shape;825;p34"/>
          <p:cNvSpPr txBox="1"/>
          <p:nvPr>
            <p:ph idx="4294967295" type="body"/>
          </p:nvPr>
        </p:nvSpPr>
        <p:spPr>
          <a:xfrm>
            <a:off x="6681675" y="2078875"/>
            <a:ext cx="23538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Flaws discovered in 9 password management apps developed for Android </a:t>
            </a:r>
            <a:endParaRPr sz="1400"/>
          </a:p>
        </p:txBody>
      </p:sp>
      <p:sp>
        <p:nvSpPr>
          <p:cNvPr id="826" name="Google Shape;826;p34"/>
          <p:cNvSpPr txBox="1"/>
          <p:nvPr>
            <p:ph idx="4294967295" type="title"/>
          </p:nvPr>
        </p:nvSpPr>
        <p:spPr>
          <a:xfrm>
            <a:off x="6681666" y="1714375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2016</a:t>
            </a:r>
            <a:endParaRPr sz="1800"/>
          </a:p>
        </p:txBody>
      </p:sp>
      <p:sp>
        <p:nvSpPr>
          <p:cNvPr id="827" name="Google Shape;827;p34"/>
          <p:cNvSpPr txBox="1"/>
          <p:nvPr>
            <p:ph idx="4294967295" type="body"/>
          </p:nvPr>
        </p:nvSpPr>
        <p:spPr>
          <a:xfrm>
            <a:off x="6681675" y="3451789"/>
            <a:ext cx="2353800" cy="15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Keeper:</a:t>
            </a:r>
            <a:br>
              <a:rPr lang="en" sz="1400"/>
            </a:br>
            <a:r>
              <a:rPr lang="en" sz="1400"/>
              <a:t>Exposed passwords to unreliable web pages.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LastPass:</a:t>
            </a:r>
            <a:br>
              <a:rPr lang="en" sz="1400"/>
            </a:br>
            <a:r>
              <a:rPr lang="en" sz="1400"/>
              <a:t>Browser</a:t>
            </a:r>
            <a:r>
              <a:rPr lang="en" sz="1400"/>
              <a:t> plug-in vulnerabilities discovered</a:t>
            </a:r>
            <a:endParaRPr sz="1400"/>
          </a:p>
        </p:txBody>
      </p:sp>
      <p:sp>
        <p:nvSpPr>
          <p:cNvPr id="828" name="Google Shape;828;p34"/>
          <p:cNvSpPr txBox="1"/>
          <p:nvPr>
            <p:ph idx="4294967295" type="title"/>
          </p:nvPr>
        </p:nvSpPr>
        <p:spPr>
          <a:xfrm>
            <a:off x="6681666" y="3124075"/>
            <a:ext cx="180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2017</a:t>
            </a:r>
            <a:endParaRPr sz="1800"/>
          </a:p>
        </p:txBody>
      </p:sp>
      <p:cxnSp>
        <p:nvCxnSpPr>
          <p:cNvPr id="829" name="Google Shape;829;p34"/>
          <p:cNvCxnSpPr>
            <a:stCxn id="824" idx="3"/>
          </p:cNvCxnSpPr>
          <p:nvPr/>
        </p:nvCxnSpPr>
        <p:spPr>
          <a:xfrm flipH="1" rot="10800000">
            <a:off x="2462341" y="2304925"/>
            <a:ext cx="1157100" cy="11652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30" name="Google Shape;830;p34"/>
          <p:cNvCxnSpPr>
            <a:stCxn id="822" idx="3"/>
          </p:cNvCxnSpPr>
          <p:nvPr/>
        </p:nvCxnSpPr>
        <p:spPr>
          <a:xfrm flipH="1" rot="10800000">
            <a:off x="2462341" y="1743025"/>
            <a:ext cx="1738200" cy="241200"/>
          </a:xfrm>
          <a:prstGeom prst="bentConnector3">
            <a:avLst>
              <a:gd fmla="val 2218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31" name="Google Shape;831;p34"/>
          <p:cNvCxnSpPr>
            <a:stCxn id="826" idx="1"/>
          </p:cNvCxnSpPr>
          <p:nvPr/>
        </p:nvCxnSpPr>
        <p:spPr>
          <a:xfrm rot="10800000">
            <a:off x="5181666" y="1743025"/>
            <a:ext cx="1500000" cy="241200"/>
          </a:xfrm>
          <a:prstGeom prst="bentConnector3">
            <a:avLst>
              <a:gd fmla="val 3713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32" name="Google Shape;832;p34"/>
          <p:cNvCxnSpPr>
            <a:stCxn id="828" idx="1"/>
          </p:cNvCxnSpPr>
          <p:nvPr/>
        </p:nvCxnSpPr>
        <p:spPr>
          <a:xfrm rot="10800000">
            <a:off x="5467266" y="2200225"/>
            <a:ext cx="1214400" cy="1193700"/>
          </a:xfrm>
          <a:prstGeom prst="bentConnector3">
            <a:avLst>
              <a:gd fmla="val 15285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POSSIBLE SOLUTION</a:t>
            </a:r>
            <a:endParaRPr/>
          </a:p>
        </p:txBody>
      </p:sp>
      <p:sp>
        <p:nvSpPr>
          <p:cNvPr id="838" name="Google Shape;838;p35"/>
          <p:cNvSpPr txBox="1"/>
          <p:nvPr>
            <p:ph idx="1" type="body"/>
          </p:nvPr>
        </p:nvSpPr>
        <p:spPr>
          <a:xfrm>
            <a:off x="5316200" y="3526500"/>
            <a:ext cx="26286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Replicate the functionality of a password manager locally</a:t>
            </a:r>
            <a:endParaRPr/>
          </a:p>
        </p:txBody>
      </p:sp>
      <p:sp>
        <p:nvSpPr>
          <p:cNvPr id="839" name="Google Shape;839;p35"/>
          <p:cNvSpPr txBox="1"/>
          <p:nvPr>
            <p:ph idx="2" type="title"/>
          </p:nvPr>
        </p:nvSpPr>
        <p:spPr>
          <a:xfrm>
            <a:off x="5316193" y="30286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</a:t>
            </a:r>
            <a:endParaRPr/>
          </a:p>
        </p:txBody>
      </p:sp>
      <p:sp>
        <p:nvSpPr>
          <p:cNvPr id="840" name="Google Shape;840;p35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Password managers might not be 100% safe</a:t>
            </a:r>
            <a:endParaRPr/>
          </a:p>
        </p:txBody>
      </p:sp>
      <p:sp>
        <p:nvSpPr>
          <p:cNvPr id="841" name="Google Shape;841;p35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843" name="Google Shape;843;p35"/>
            <p:cNvSpPr/>
            <p:nvPr/>
          </p:nvSpPr>
          <p:spPr>
            <a:xfrm>
              <a:off x="1265450" y="370125"/>
              <a:ext cx="5159625" cy="4258100"/>
            </a:xfrm>
            <a:custGeom>
              <a:rect b="b" l="l" r="r" t="t"/>
              <a:pathLst>
                <a:path extrusionOk="0" h="170324" w="206385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2902575" y="1647075"/>
              <a:ext cx="2518250" cy="1982150"/>
            </a:xfrm>
            <a:custGeom>
              <a:rect b="b" l="l" r="r" t="t"/>
              <a:pathLst>
                <a:path extrusionOk="0" h="79286" w="10073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2895575" y="1640075"/>
              <a:ext cx="2532275" cy="1996150"/>
            </a:xfrm>
            <a:custGeom>
              <a:rect b="b" l="l" r="r" t="t"/>
              <a:pathLst>
                <a:path extrusionOk="0" h="79846" w="101291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02575" y="2020775"/>
              <a:ext cx="2518250" cy="1795275"/>
            </a:xfrm>
            <a:custGeom>
              <a:rect b="b" l="l" r="r" t="t"/>
              <a:pathLst>
                <a:path extrusionOk="0" h="71811" w="10073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95575" y="2013750"/>
              <a:ext cx="2532275" cy="1809325"/>
            </a:xfrm>
            <a:custGeom>
              <a:rect b="b" l="l" r="r" t="t"/>
              <a:pathLst>
                <a:path extrusionOk="0" h="72373" w="101291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3498125" y="1833075"/>
              <a:ext cx="222175" cy="1983650"/>
            </a:xfrm>
            <a:custGeom>
              <a:rect b="b" l="l" r="r" t="t"/>
              <a:pathLst>
                <a:path extrusionOk="0" h="79346" w="8887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3491125" y="1826075"/>
              <a:ext cx="236200" cy="1997675"/>
            </a:xfrm>
            <a:custGeom>
              <a:rect b="b" l="l" r="r" t="t"/>
              <a:pathLst>
                <a:path extrusionOk="0" h="79907" w="9448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3410850" y="3642150"/>
              <a:ext cx="388800" cy="47625"/>
            </a:xfrm>
            <a:custGeom>
              <a:rect b="b" l="l" r="r" t="t"/>
              <a:pathLst>
                <a:path extrusionOk="0" h="1905" w="155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403825" y="3635125"/>
              <a:ext cx="402850" cy="61675"/>
            </a:xfrm>
            <a:custGeom>
              <a:rect b="b" l="l" r="r" t="t"/>
              <a:pathLst>
                <a:path extrusionOk="0" h="2467" w="16114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410850" y="2128175"/>
              <a:ext cx="388800" cy="47650"/>
            </a:xfrm>
            <a:custGeom>
              <a:rect b="b" l="l" r="r" t="t"/>
              <a:pathLst>
                <a:path extrusionOk="0" h="1906" w="15552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403825" y="2121175"/>
              <a:ext cx="402850" cy="61675"/>
            </a:xfrm>
            <a:custGeom>
              <a:rect b="b" l="l" r="r" t="t"/>
              <a:pathLst>
                <a:path extrusionOk="0" h="2467" w="16114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349275" y="2591025"/>
              <a:ext cx="519900" cy="519900"/>
            </a:xfrm>
            <a:custGeom>
              <a:rect b="b" l="l" r="r" t="t"/>
              <a:pathLst>
                <a:path extrusionOk="0" h="20796" w="20796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342250" y="2584000"/>
              <a:ext cx="533975" cy="533950"/>
            </a:xfrm>
            <a:custGeom>
              <a:rect b="b" l="l" r="r" t="t"/>
              <a:pathLst>
                <a:path extrusionOk="0" h="21358" w="21359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3349275" y="2615450"/>
              <a:ext cx="519900" cy="519900"/>
            </a:xfrm>
            <a:custGeom>
              <a:rect b="b" l="l" r="r" t="t"/>
              <a:pathLst>
                <a:path extrusionOk="0" h="20796" w="20796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3342250" y="2608425"/>
              <a:ext cx="533975" cy="533925"/>
            </a:xfrm>
            <a:custGeom>
              <a:rect b="b" l="l" r="r" t="t"/>
              <a:pathLst>
                <a:path extrusionOk="0" h="21357" w="21359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437425" y="2703600"/>
              <a:ext cx="343575" cy="343575"/>
            </a:xfrm>
            <a:custGeom>
              <a:rect b="b" l="l" r="r" t="t"/>
              <a:pathLst>
                <a:path extrusionOk="0" h="13743" w="13743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3430400" y="2696575"/>
              <a:ext cx="357625" cy="357625"/>
            </a:xfrm>
            <a:custGeom>
              <a:rect b="b" l="l" r="r" t="t"/>
              <a:pathLst>
                <a:path extrusionOk="0" h="14305" w="14305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3437425" y="2723925"/>
              <a:ext cx="343575" cy="343600"/>
            </a:xfrm>
            <a:custGeom>
              <a:rect b="b" l="l" r="r" t="t"/>
              <a:pathLst>
                <a:path extrusionOk="0" h="13744" w="13743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430400" y="2716925"/>
              <a:ext cx="357625" cy="357650"/>
            </a:xfrm>
            <a:custGeom>
              <a:rect b="b" l="l" r="r" t="t"/>
              <a:pathLst>
                <a:path extrusionOk="0" h="14306" w="14305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503525" y="2832675"/>
              <a:ext cx="254375" cy="215275"/>
            </a:xfrm>
            <a:custGeom>
              <a:rect b="b" l="l" r="r" t="t"/>
              <a:pathLst>
                <a:path extrusionOk="0" h="8611" w="10175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601500" y="2610950"/>
              <a:ext cx="14250" cy="58925"/>
            </a:xfrm>
            <a:custGeom>
              <a:rect b="b" l="l" r="r" t="t"/>
              <a:pathLst>
                <a:path extrusionOk="0" h="2357" w="57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472050" y="2645875"/>
              <a:ext cx="39200" cy="52800"/>
            </a:xfrm>
            <a:custGeom>
              <a:rect b="b" l="l" r="r" t="t"/>
              <a:pathLst>
                <a:path extrusionOk="0" h="2112" w="1568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378125" y="2740250"/>
              <a:ext cx="54325" cy="36425"/>
            </a:xfrm>
            <a:custGeom>
              <a:rect b="b" l="l" r="r" t="t"/>
              <a:pathLst>
                <a:path extrusionOk="0" h="1457" w="2173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345125" y="2869000"/>
              <a:ext cx="58400" cy="14050"/>
            </a:xfrm>
            <a:custGeom>
              <a:rect b="b" l="l" r="r" t="t"/>
              <a:pathLst>
                <a:path extrusionOk="0" h="562" w="2336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379175" y="2975125"/>
              <a:ext cx="54425" cy="36450"/>
            </a:xfrm>
            <a:custGeom>
              <a:rect b="b" l="l" r="r" t="t"/>
              <a:pathLst>
                <a:path extrusionOk="0" h="1458" w="2177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473100" y="3052750"/>
              <a:ext cx="38400" cy="52750"/>
            </a:xfrm>
            <a:custGeom>
              <a:rect b="b" l="l" r="r" t="t"/>
              <a:pathLst>
                <a:path extrusionOk="0" h="2110" w="1536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602775" y="3080925"/>
              <a:ext cx="14100" cy="58725"/>
            </a:xfrm>
            <a:custGeom>
              <a:rect b="b" l="l" r="r" t="t"/>
              <a:pathLst>
                <a:path extrusionOk="0" h="2349" w="564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3707975" y="3052150"/>
              <a:ext cx="38400" cy="52725"/>
            </a:xfrm>
            <a:custGeom>
              <a:rect b="b" l="l" r="r" t="t"/>
              <a:pathLst>
                <a:path extrusionOk="0" h="2109" w="1536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3785575" y="2974125"/>
              <a:ext cx="54325" cy="36400"/>
            </a:xfrm>
            <a:custGeom>
              <a:rect b="b" l="l" r="r" t="t"/>
              <a:pathLst>
                <a:path extrusionOk="0" h="1456" w="2173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3814750" y="2867775"/>
              <a:ext cx="58725" cy="14050"/>
            </a:xfrm>
            <a:custGeom>
              <a:rect b="b" l="l" r="r" t="t"/>
              <a:pathLst>
                <a:path extrusionOk="0" h="562" w="2349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3785375" y="2739200"/>
              <a:ext cx="54350" cy="36425"/>
            </a:xfrm>
            <a:custGeom>
              <a:rect b="b" l="l" r="r" t="t"/>
              <a:pathLst>
                <a:path extrusionOk="0" h="1457" w="2174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3706175" y="2645275"/>
              <a:ext cx="39175" cy="52750"/>
            </a:xfrm>
            <a:custGeom>
              <a:rect b="b" l="l" r="r" t="t"/>
              <a:pathLst>
                <a:path extrusionOk="0" h="2110" w="1567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161700" y="2433350"/>
              <a:ext cx="219350" cy="219350"/>
            </a:xfrm>
            <a:custGeom>
              <a:rect b="b" l="l" r="r" t="t"/>
              <a:pathLst>
                <a:path extrusionOk="0" h="8774" w="8774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470400" y="2433350"/>
              <a:ext cx="219325" cy="219350"/>
            </a:xfrm>
            <a:custGeom>
              <a:rect b="b" l="l" r="r" t="t"/>
              <a:pathLst>
                <a:path extrusionOk="0" h="8774" w="8773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779075" y="2433350"/>
              <a:ext cx="219350" cy="219350"/>
            </a:xfrm>
            <a:custGeom>
              <a:rect b="b" l="l" r="r" t="t"/>
              <a:pathLst>
                <a:path extrusionOk="0" h="8774" w="8774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161700" y="2725800"/>
              <a:ext cx="219350" cy="219375"/>
            </a:xfrm>
            <a:custGeom>
              <a:rect b="b" l="l" r="r" t="t"/>
              <a:pathLst>
                <a:path extrusionOk="0" h="8775" w="8774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470400" y="2725800"/>
              <a:ext cx="219325" cy="219375"/>
            </a:xfrm>
            <a:custGeom>
              <a:rect b="b" l="l" r="r" t="t"/>
              <a:pathLst>
                <a:path extrusionOk="0" h="8775" w="8773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779075" y="2725800"/>
              <a:ext cx="219350" cy="219375"/>
            </a:xfrm>
            <a:custGeom>
              <a:rect b="b" l="l" r="r" t="t"/>
              <a:pathLst>
                <a:path extrusionOk="0" h="8775" w="8774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161700" y="3018225"/>
              <a:ext cx="219350" cy="219375"/>
            </a:xfrm>
            <a:custGeom>
              <a:rect b="b" l="l" r="r" t="t"/>
              <a:pathLst>
                <a:path extrusionOk="0" h="8775" w="8774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470400" y="3018225"/>
              <a:ext cx="219325" cy="219375"/>
            </a:xfrm>
            <a:custGeom>
              <a:rect b="b" l="l" r="r" t="t"/>
              <a:pathLst>
                <a:path extrusionOk="0" h="8775" w="8773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779075" y="3018225"/>
              <a:ext cx="219350" cy="219375"/>
            </a:xfrm>
            <a:custGeom>
              <a:rect b="b" l="l" r="r" t="t"/>
              <a:pathLst>
                <a:path extrusionOk="0" h="8775" w="8774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827875" y="2266900"/>
              <a:ext cx="1404750" cy="3201750"/>
            </a:xfrm>
            <a:custGeom>
              <a:rect b="b" l="l" r="r" t="t"/>
              <a:pathLst>
                <a:path extrusionOk="0" h="128070" w="5619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4821475" y="2259875"/>
              <a:ext cx="1419150" cy="3215800"/>
            </a:xfrm>
            <a:custGeom>
              <a:rect b="b" l="l" r="r" t="t"/>
              <a:pathLst>
                <a:path extrusionOk="0" h="128632" w="56766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5306375" y="3054025"/>
              <a:ext cx="33275" cy="193425"/>
            </a:xfrm>
            <a:custGeom>
              <a:rect b="b" l="l" r="r" t="t"/>
              <a:pathLst>
                <a:path extrusionOk="0" h="7737" w="1331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5160000" y="2266900"/>
              <a:ext cx="170925" cy="242125"/>
            </a:xfrm>
            <a:custGeom>
              <a:rect b="b" l="l" r="r" t="t"/>
              <a:pathLst>
                <a:path extrusionOk="0" h="9685" w="6837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5152950" y="2259875"/>
              <a:ext cx="185025" cy="256225"/>
            </a:xfrm>
            <a:custGeom>
              <a:rect b="b" l="l" r="r" t="t"/>
              <a:pathLst>
                <a:path extrusionOk="0" h="10249" w="7401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5413550" y="2751800"/>
              <a:ext cx="158475" cy="122125"/>
            </a:xfrm>
            <a:custGeom>
              <a:rect b="b" l="l" r="r" t="t"/>
              <a:pathLst>
                <a:path extrusionOk="0" h="4885" w="6339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5710750" y="2765075"/>
              <a:ext cx="221125" cy="186625"/>
            </a:xfrm>
            <a:custGeom>
              <a:rect b="b" l="l" r="r" t="t"/>
              <a:pathLst>
                <a:path extrusionOk="0" h="7465" w="8845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5933675" y="3011225"/>
              <a:ext cx="92075" cy="266975"/>
            </a:xfrm>
            <a:custGeom>
              <a:rect b="b" l="l" r="r" t="t"/>
              <a:pathLst>
                <a:path extrusionOk="0" h="10679" w="3683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1333925" y="2122500"/>
              <a:ext cx="2569675" cy="3130075"/>
            </a:xfrm>
            <a:custGeom>
              <a:rect b="b" l="l" r="r" t="t"/>
              <a:pathLst>
                <a:path extrusionOk="0" h="125203" w="102787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329950" y="2115525"/>
              <a:ext cx="2568500" cy="3144175"/>
            </a:xfrm>
            <a:custGeom>
              <a:rect b="b" l="l" r="r" t="t"/>
              <a:pathLst>
                <a:path extrusionOk="0" h="125767" w="10274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3317625" y="2590300"/>
              <a:ext cx="123625" cy="56350"/>
            </a:xfrm>
            <a:custGeom>
              <a:rect b="b" l="l" r="r" t="t"/>
              <a:pathLst>
                <a:path extrusionOk="0" h="2254" w="4945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3307775" y="2583225"/>
              <a:ext cx="141200" cy="70425"/>
            </a:xfrm>
            <a:custGeom>
              <a:rect b="b" l="l" r="r" t="t"/>
              <a:pathLst>
                <a:path extrusionOk="0" h="2817" w="5648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002175" y="2679800"/>
              <a:ext cx="146400" cy="447875"/>
            </a:xfrm>
            <a:custGeom>
              <a:rect b="b" l="l" r="r" t="t"/>
              <a:pathLst>
                <a:path extrusionOk="0" h="17915" w="5856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223450" y="2690875"/>
              <a:ext cx="78300" cy="487150"/>
            </a:xfrm>
            <a:custGeom>
              <a:rect b="b" l="l" r="r" t="t"/>
              <a:pathLst>
                <a:path extrusionOk="0" h="19486" w="3132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490225" y="2954300"/>
              <a:ext cx="114000" cy="111300"/>
            </a:xfrm>
            <a:custGeom>
              <a:rect b="b" l="l" r="r" t="t"/>
              <a:pathLst>
                <a:path extrusionOk="0" h="4452" w="456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267575" y="3211650"/>
              <a:ext cx="103075" cy="298725"/>
            </a:xfrm>
            <a:custGeom>
              <a:rect b="b" l="l" r="r" t="t"/>
              <a:pathLst>
                <a:path extrusionOk="0" h="11949" w="4123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3725775" y="3169175"/>
              <a:ext cx="153675" cy="130825"/>
            </a:xfrm>
            <a:custGeom>
              <a:rect b="b" l="l" r="r" t="t"/>
              <a:pathLst>
                <a:path extrusionOk="0" h="5233" w="6147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3717550" y="3162150"/>
              <a:ext cx="172350" cy="148350"/>
            </a:xfrm>
            <a:custGeom>
              <a:rect b="b" l="l" r="r" t="t"/>
              <a:pathLst>
                <a:path extrusionOk="0" h="5934" w="6894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2881775" y="2203850"/>
              <a:ext cx="150225" cy="69575"/>
            </a:xfrm>
            <a:custGeom>
              <a:rect b="b" l="l" r="r" t="t"/>
              <a:pathLst>
                <a:path extrusionOk="0" h="2783" w="6009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2874150" y="2196825"/>
              <a:ext cx="164200" cy="83650"/>
            </a:xfrm>
            <a:custGeom>
              <a:rect b="b" l="l" r="r" t="t"/>
              <a:pathLst>
                <a:path extrusionOk="0" h="3346" w="6568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2378425" y="2122525"/>
              <a:ext cx="127850" cy="116475"/>
            </a:xfrm>
            <a:custGeom>
              <a:rect b="b" l="l" r="r" t="t"/>
              <a:pathLst>
                <a:path extrusionOk="0" h="4659" w="5114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2368000" y="2115500"/>
              <a:ext cx="146150" cy="131325"/>
            </a:xfrm>
            <a:custGeom>
              <a:rect b="b" l="l" r="r" t="t"/>
              <a:pathLst>
                <a:path extrusionOk="0" h="5253" w="5846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1959150" y="2473600"/>
              <a:ext cx="94175" cy="123475"/>
            </a:xfrm>
            <a:custGeom>
              <a:rect b="b" l="l" r="r" t="t"/>
              <a:pathLst>
                <a:path extrusionOk="0" h="4939" w="3767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1949975" y="2466600"/>
              <a:ext cx="110850" cy="137975"/>
            </a:xfrm>
            <a:custGeom>
              <a:rect b="b" l="l" r="r" t="t"/>
              <a:pathLst>
                <a:path extrusionOk="0" h="5519" w="4434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35"/>
          <p:cNvSpPr/>
          <p:nvPr/>
        </p:nvSpPr>
        <p:spPr>
          <a:xfrm>
            <a:off x="2097795" y="2050837"/>
            <a:ext cx="156548" cy="216095"/>
          </a:xfrm>
          <a:custGeom>
            <a:rect b="b" l="l" r="r" t="t"/>
            <a:pathLst>
              <a:path extrusionOk="0" h="30055" w="21773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2097795" y="2050837"/>
            <a:ext cx="156548" cy="216095"/>
          </a:xfrm>
          <a:custGeom>
            <a:rect b="b" l="l" r="r" t="t"/>
            <a:pathLst>
              <a:path extrusionOk="0" h="30055" w="21773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5"/>
          <p:cNvSpPr/>
          <p:nvPr/>
        </p:nvSpPr>
        <p:spPr>
          <a:xfrm>
            <a:off x="2415751" y="2265732"/>
            <a:ext cx="272242" cy="206540"/>
          </a:xfrm>
          <a:custGeom>
            <a:rect b="b" l="l" r="r" t="t"/>
            <a:pathLst>
              <a:path extrusionOk="0" h="28726" w="37864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5"/>
          <p:cNvSpPr/>
          <p:nvPr/>
        </p:nvSpPr>
        <p:spPr>
          <a:xfrm>
            <a:off x="2199447" y="1944399"/>
            <a:ext cx="69707" cy="109173"/>
          </a:xfrm>
          <a:custGeom>
            <a:rect b="b" l="l" r="r" t="t"/>
            <a:pathLst>
              <a:path extrusionOk="0" h="15184" w="9695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35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913" name="Google Shape;913;p35"/>
            <p:cNvSpPr/>
            <p:nvPr/>
          </p:nvSpPr>
          <p:spPr>
            <a:xfrm>
              <a:off x="-80975" y="268100"/>
              <a:ext cx="7314275" cy="4868075"/>
            </a:xfrm>
            <a:custGeom>
              <a:rect b="b" l="l" r="r" t="t"/>
              <a:pathLst>
                <a:path extrusionOk="0" h="194723" w="292571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3119875" y="3591575"/>
              <a:ext cx="4247525" cy="1757475"/>
            </a:xfrm>
            <a:custGeom>
              <a:rect b="b" l="l" r="r" t="t"/>
              <a:pathLst>
                <a:path extrusionOk="0" h="70299" w="169901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3104850" y="3579075"/>
              <a:ext cx="4276600" cy="1782500"/>
            </a:xfrm>
            <a:custGeom>
              <a:rect b="b" l="l" r="r" t="t"/>
              <a:pathLst>
                <a:path extrusionOk="0" h="71300" w="171064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3119875" y="3591575"/>
              <a:ext cx="834975" cy="1839450"/>
            </a:xfrm>
            <a:custGeom>
              <a:rect b="b" l="l" r="r" t="t"/>
              <a:pathLst>
                <a:path extrusionOk="0" h="73578" w="33399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3107450" y="3579100"/>
              <a:ext cx="862650" cy="1864450"/>
            </a:xfrm>
            <a:custGeom>
              <a:rect b="b" l="l" r="r" t="t"/>
              <a:pathLst>
                <a:path extrusionOk="0" h="74578" w="34506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3476500" y="3664075"/>
              <a:ext cx="1539950" cy="1177350"/>
            </a:xfrm>
            <a:custGeom>
              <a:rect b="b" l="l" r="r" t="t"/>
              <a:pathLst>
                <a:path extrusionOk="0" h="47094" w="61598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3461475" y="3651625"/>
              <a:ext cx="1570550" cy="1202225"/>
            </a:xfrm>
            <a:custGeom>
              <a:rect b="b" l="l" r="r" t="t"/>
              <a:pathLst>
                <a:path extrusionOk="0" h="48089" w="62822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4034500" y="4612575"/>
              <a:ext cx="981950" cy="256725"/>
            </a:xfrm>
            <a:custGeom>
              <a:rect b="b" l="l" r="r" t="t"/>
              <a:pathLst>
                <a:path extrusionOk="0" h="10269" w="39278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4021875" y="4600050"/>
              <a:ext cx="1008800" cy="281775"/>
            </a:xfrm>
            <a:custGeom>
              <a:rect b="b" l="l" r="r" t="t"/>
              <a:pathLst>
                <a:path extrusionOk="0" h="11271" w="40352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4176900" y="3978375"/>
              <a:ext cx="146775" cy="88075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4405725" y="4311375"/>
              <a:ext cx="169625" cy="10157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4090900" y="3856225"/>
              <a:ext cx="129900" cy="67400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4281625" y="4130000"/>
              <a:ext cx="172450" cy="114225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4482250" y="4199575"/>
              <a:ext cx="150700" cy="92650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4348350" y="4229300"/>
              <a:ext cx="166250" cy="99825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3978775" y="3882025"/>
              <a:ext cx="125650" cy="70250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4228075" y="4052400"/>
              <a:ext cx="152850" cy="93300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4131625" y="3912950"/>
              <a:ext cx="137400" cy="77850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3773675" y="4000675"/>
              <a:ext cx="143725" cy="85600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3720550" y="4105850"/>
              <a:ext cx="112275" cy="85700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3945250" y="3829775"/>
              <a:ext cx="118025" cy="58050"/>
            </a:xfrm>
            <a:custGeom>
              <a:rect b="b" l="l" r="r" t="t"/>
              <a:pathLst>
                <a:path extrusionOk="0" h="2322" w="4721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3733525" y="3931775"/>
              <a:ext cx="144575" cy="82550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3834000" y="3852300"/>
              <a:ext cx="118125" cy="60450"/>
            </a:xfrm>
            <a:custGeom>
              <a:rect b="b" l="l" r="r" t="t"/>
              <a:pathLst>
                <a:path extrusionOk="0" h="2418" w="4725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3641950" y="3960850"/>
              <a:ext cx="106500" cy="76750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3701175" y="3875050"/>
              <a:ext cx="138600" cy="66775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4061300" y="4009925"/>
              <a:ext cx="139800" cy="88550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4159150" y="4164950"/>
              <a:ext cx="162025" cy="111825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3865225" y="3906725"/>
              <a:ext cx="127075" cy="74600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3807875" y="4269025"/>
              <a:ext cx="123125" cy="99625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4109075" y="4085700"/>
              <a:ext cx="145675" cy="93525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3903225" y="3971400"/>
              <a:ext cx="131975" cy="80900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4107350" y="4602575"/>
              <a:ext cx="152975" cy="101150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3995425" y="3721250"/>
              <a:ext cx="146550" cy="89925"/>
            </a:xfrm>
            <a:custGeom>
              <a:rect b="b" l="l" r="r" t="t"/>
              <a:pathLst>
                <a:path extrusionOk="0" h="3597" w="5862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3643700" y="3775450"/>
              <a:ext cx="164625" cy="107900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3813525" y="4071775"/>
              <a:ext cx="147750" cy="94400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4085575" y="4296025"/>
              <a:ext cx="162325" cy="105625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4032000" y="4198700"/>
              <a:ext cx="161475" cy="111925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4219675" y="4263250"/>
              <a:ext cx="159075" cy="101275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3942425" y="4040425"/>
              <a:ext cx="140675" cy="91025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4018625" y="3942775"/>
              <a:ext cx="131300" cy="78400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3986275" y="4117825"/>
              <a:ext cx="146900" cy="96250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4274000" y="4348375"/>
              <a:ext cx="161350" cy="101500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4184200" y="4469225"/>
              <a:ext cx="175600" cy="114000"/>
            </a:xfrm>
            <a:custGeom>
              <a:rect b="b" l="l" r="r" t="t"/>
              <a:pathLst>
                <a:path extrusionOk="0" h="4560" w="7024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857175" y="4362975"/>
              <a:ext cx="125425" cy="10050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763350" y="4185625"/>
              <a:ext cx="115625" cy="90175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4056075" y="4508175"/>
              <a:ext cx="155350" cy="107925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857825" y="4150900"/>
              <a:ext cx="149275" cy="98450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4055750" y="3806375"/>
              <a:ext cx="123025" cy="56850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610075" y="3902175"/>
              <a:ext cx="98000" cy="59875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887000" y="3739850"/>
              <a:ext cx="140900" cy="93750"/>
            </a:xfrm>
            <a:custGeom>
              <a:rect b="b" l="l" r="r" t="t"/>
              <a:pathLst>
                <a:path extrusionOk="0" h="3750" w="5636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3779225" y="3757700"/>
              <a:ext cx="139150" cy="98550"/>
            </a:xfrm>
            <a:custGeom>
              <a:rect b="b" l="l" r="r" t="t"/>
              <a:pathLst>
                <a:path extrusionOk="0" h="3942" w="5566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3681800" y="4033675"/>
              <a:ext cx="106700" cy="77100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4108650" y="3704700"/>
              <a:ext cx="134475" cy="83175"/>
            </a:xfrm>
            <a:custGeom>
              <a:rect b="b" l="l" r="r" t="t"/>
              <a:pathLst>
                <a:path extrusionOk="0" h="3327" w="5379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3553250" y="3797875"/>
              <a:ext cx="122275" cy="103975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4002300" y="4635550"/>
              <a:ext cx="128350" cy="94625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4386025" y="4528425"/>
              <a:ext cx="173875" cy="105075"/>
            </a:xfrm>
            <a:custGeom>
              <a:rect b="b" l="l" r="r" t="t"/>
              <a:pathLst>
                <a:path extrusionOk="0" h="4203" w="6955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4236550" y="4564475"/>
              <a:ext cx="177800" cy="107125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4527650" y="4490875"/>
              <a:ext cx="184100" cy="106600"/>
            </a:xfrm>
            <a:custGeom>
              <a:rect b="b" l="l" r="r" t="t"/>
              <a:pathLst>
                <a:path extrusionOk="0" h="4264" w="7364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4675150" y="4458325"/>
              <a:ext cx="168225" cy="101600"/>
            </a:xfrm>
            <a:custGeom>
              <a:rect b="b" l="l" r="r" t="t"/>
              <a:pathLst>
                <a:path extrusionOk="0" h="4064" w="6729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3953950" y="4543350"/>
              <a:ext cx="128275" cy="99525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4135975" y="4383975"/>
              <a:ext cx="164825" cy="104650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4326800" y="4432200"/>
              <a:ext cx="173650" cy="113025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4007625" y="4421200"/>
              <a:ext cx="151550" cy="102475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3907250" y="4455925"/>
              <a:ext cx="123800" cy="95625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3904000" y="4233650"/>
              <a:ext cx="156450" cy="109975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4462325" y="4393675"/>
              <a:ext cx="184650" cy="115625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3956250" y="4329975"/>
              <a:ext cx="154700" cy="106400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4408775" y="4099425"/>
              <a:ext cx="161250" cy="110950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4248975" y="3886700"/>
              <a:ext cx="124550" cy="72525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207500" y="3833475"/>
              <a:ext cx="115625" cy="6045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4603300" y="4360250"/>
              <a:ext cx="170825" cy="111700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4297075" y="3950500"/>
              <a:ext cx="133925" cy="8275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4542575" y="4279150"/>
              <a:ext cx="154375" cy="95375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4170925" y="3785575"/>
              <a:ext cx="110075" cy="51950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4351625" y="4023225"/>
              <a:ext cx="139475" cy="87550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4837900" y="3770125"/>
              <a:ext cx="708600" cy="563575"/>
            </a:xfrm>
            <a:custGeom>
              <a:rect b="b" l="l" r="r" t="t"/>
              <a:pathLst>
                <a:path extrusionOk="0" h="22543" w="28344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4822000" y="3757625"/>
              <a:ext cx="724400" cy="588600"/>
            </a:xfrm>
            <a:custGeom>
              <a:rect b="b" l="l" r="r" t="t"/>
              <a:pathLst>
                <a:path extrusionOk="0" h="23544" w="28976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134000" y="3770125"/>
              <a:ext cx="411750" cy="511325"/>
            </a:xfrm>
            <a:custGeom>
              <a:rect b="b" l="l" r="r" t="t"/>
              <a:pathLst>
                <a:path extrusionOk="0" h="20453" w="1647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120075" y="3757625"/>
              <a:ext cx="426100" cy="536350"/>
            </a:xfrm>
            <a:custGeom>
              <a:rect b="b" l="l" r="r" t="t"/>
              <a:pathLst>
                <a:path extrusionOk="0" h="21454" w="17044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4631500" y="1845250"/>
              <a:ext cx="1216225" cy="2555400"/>
            </a:xfrm>
            <a:custGeom>
              <a:rect b="b" l="l" r="r" t="t"/>
              <a:pathLst>
                <a:path extrusionOk="0" h="102216" w="48649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4618975" y="1832700"/>
              <a:ext cx="1241250" cy="2580375"/>
            </a:xfrm>
            <a:custGeom>
              <a:rect b="b" l="l" r="r" t="t"/>
              <a:pathLst>
                <a:path extrusionOk="0" h="103215" w="4965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4715100" y="1928975"/>
              <a:ext cx="1021025" cy="1975075"/>
            </a:xfrm>
            <a:custGeom>
              <a:rect b="b" l="l" r="r" t="t"/>
              <a:pathLst>
                <a:path extrusionOk="0" h="79003" w="40841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4702600" y="1916400"/>
              <a:ext cx="1046050" cy="2000150"/>
            </a:xfrm>
            <a:custGeom>
              <a:rect b="b" l="l" r="r" t="t"/>
              <a:pathLst>
                <a:path extrusionOk="0" h="80006" w="41842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847700" y="1934525"/>
              <a:ext cx="122800" cy="2466675"/>
            </a:xfrm>
            <a:custGeom>
              <a:rect b="b" l="l" r="r" t="t"/>
              <a:pathLst>
                <a:path extrusionOk="0" h="98667" w="4912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835275" y="1922000"/>
              <a:ext cx="147750" cy="2491725"/>
            </a:xfrm>
            <a:custGeom>
              <a:rect b="b" l="l" r="r" t="t"/>
              <a:pathLst>
                <a:path extrusionOk="0" h="99669" w="591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4782050" y="2012675"/>
              <a:ext cx="859275" cy="1684975"/>
            </a:xfrm>
            <a:custGeom>
              <a:rect b="b" l="l" r="r" t="t"/>
              <a:pathLst>
                <a:path extrusionOk="0" h="67399" w="34371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4769550" y="2000075"/>
              <a:ext cx="884275" cy="1710075"/>
            </a:xfrm>
            <a:custGeom>
              <a:rect b="b" l="l" r="r" t="t"/>
              <a:pathLst>
                <a:path extrusionOk="0" h="68403" w="35371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4837900" y="2157675"/>
              <a:ext cx="753225" cy="1422725"/>
            </a:xfrm>
            <a:custGeom>
              <a:rect b="b" l="l" r="r" t="t"/>
              <a:pathLst>
                <a:path extrusionOk="0" h="56909" w="30129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4825375" y="2145275"/>
              <a:ext cx="778275" cy="1447650"/>
            </a:xfrm>
            <a:custGeom>
              <a:rect b="b" l="l" r="r" t="t"/>
              <a:pathLst>
                <a:path extrusionOk="0" h="57906" w="31131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947850" y="2616000"/>
              <a:ext cx="483250" cy="546050"/>
            </a:xfrm>
            <a:custGeom>
              <a:rect b="b" l="l" r="r" t="t"/>
              <a:pathLst>
                <a:path extrusionOk="0" h="21842" w="1933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5057900" y="2720725"/>
              <a:ext cx="235400" cy="352175"/>
            </a:xfrm>
            <a:custGeom>
              <a:rect b="b" l="l" r="r" t="t"/>
              <a:pathLst>
                <a:path extrusionOk="0" h="14087" w="9416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957550" y="2491050"/>
              <a:ext cx="449275" cy="149025"/>
            </a:xfrm>
            <a:custGeom>
              <a:rect b="b" l="l" r="r" t="t"/>
              <a:pathLst>
                <a:path extrusionOk="0" h="5961" w="17971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940875" y="2373875"/>
              <a:ext cx="574050" cy="177675"/>
            </a:xfrm>
            <a:custGeom>
              <a:rect b="b" l="l" r="r" t="t"/>
              <a:pathLst>
                <a:path extrusionOk="0" h="7107" w="22962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867850" y="5014950"/>
              <a:ext cx="787875" cy="254875"/>
            </a:xfrm>
            <a:custGeom>
              <a:rect b="b" l="l" r="r" t="t"/>
              <a:pathLst>
                <a:path extrusionOk="0" h="10195" w="31515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902675" y="5002450"/>
              <a:ext cx="738525" cy="279875"/>
            </a:xfrm>
            <a:custGeom>
              <a:rect b="b" l="l" r="r" t="t"/>
              <a:pathLst>
                <a:path extrusionOk="0" h="11195" w="29541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5057250" y="5153600"/>
              <a:ext cx="564575" cy="116200"/>
            </a:xfrm>
            <a:custGeom>
              <a:rect b="b" l="l" r="r" t="t"/>
              <a:pathLst>
                <a:path extrusionOk="0" h="4648" w="22583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5040925" y="5141075"/>
              <a:ext cx="594075" cy="141250"/>
            </a:xfrm>
            <a:custGeom>
              <a:rect b="b" l="l" r="r" t="t"/>
              <a:pathLst>
                <a:path extrusionOk="0" h="5650" w="23763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367950" y="2070250"/>
              <a:ext cx="231475" cy="134475"/>
            </a:xfrm>
            <a:custGeom>
              <a:rect b="b" l="l" r="r" t="t"/>
              <a:pathLst>
                <a:path extrusionOk="0" h="5379" w="9259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4256050" y="2012050"/>
              <a:ext cx="94625" cy="63350"/>
            </a:xfrm>
            <a:custGeom>
              <a:rect b="b" l="l" r="r" t="t"/>
              <a:pathLst>
                <a:path extrusionOk="0" h="2534" w="3785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4412250" y="2580950"/>
              <a:ext cx="100400" cy="40925"/>
            </a:xfrm>
            <a:custGeom>
              <a:rect b="b" l="l" r="r" t="t"/>
              <a:pathLst>
                <a:path extrusionOk="0" h="1637" w="4016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4158400" y="2551600"/>
              <a:ext cx="213375" cy="53950"/>
            </a:xfrm>
            <a:custGeom>
              <a:rect b="b" l="l" r="r" t="t"/>
              <a:pathLst>
                <a:path extrusionOk="0" h="2158" w="8535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2650" y="3054850"/>
              <a:ext cx="256375" cy="94575"/>
            </a:xfrm>
            <a:custGeom>
              <a:rect b="b" l="l" r="r" t="t"/>
              <a:pathLst>
                <a:path extrusionOk="0" h="3783" w="10255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3657750" y="372700"/>
              <a:ext cx="1056400" cy="1056525"/>
            </a:xfrm>
            <a:custGeom>
              <a:rect b="b" l="l" r="r" t="t"/>
              <a:pathLst>
                <a:path extrusionOk="0" h="42261" w="42256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135425" y="863225"/>
              <a:ext cx="88300" cy="75475"/>
            </a:xfrm>
            <a:custGeom>
              <a:rect b="b" l="l" r="r" t="t"/>
              <a:pathLst>
                <a:path extrusionOk="0" h="3019" w="3532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038100" y="884300"/>
              <a:ext cx="380175" cy="224875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319650" y="700475"/>
              <a:ext cx="381025" cy="622275"/>
            </a:xfrm>
            <a:custGeom>
              <a:rect b="b" l="l" r="r" t="t"/>
              <a:pathLst>
                <a:path extrusionOk="0" h="24891" w="15241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318650" y="1274725"/>
              <a:ext cx="407400" cy="458650"/>
            </a:xfrm>
            <a:custGeom>
              <a:rect b="b" l="l" r="r" t="t"/>
              <a:pathLst>
                <a:path extrusionOk="0" h="18346" w="16296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300700" y="1258050"/>
              <a:ext cx="443425" cy="491975"/>
            </a:xfrm>
            <a:custGeom>
              <a:rect b="b" l="l" r="r" t="t"/>
              <a:pathLst>
                <a:path extrusionOk="0" h="19679" w="17737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043250" y="1730175"/>
              <a:ext cx="1335950" cy="3553775"/>
            </a:xfrm>
            <a:custGeom>
              <a:rect b="b" l="l" r="r" t="t"/>
              <a:pathLst>
                <a:path extrusionOk="0" h="142151" w="53438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026600" y="1713525"/>
              <a:ext cx="1369250" cy="3587075"/>
            </a:xfrm>
            <a:custGeom>
              <a:rect b="b" l="l" r="r" t="t"/>
              <a:pathLst>
                <a:path extrusionOk="0" h="143483" w="5477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104425" y="1830225"/>
              <a:ext cx="1200650" cy="889425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1471275" y="2197100"/>
              <a:ext cx="466925" cy="155675"/>
            </a:xfrm>
            <a:custGeom>
              <a:rect b="b" l="l" r="r" t="t"/>
              <a:pathLst>
                <a:path extrusionOk="0" h="6227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104425" y="2828900"/>
              <a:ext cx="1200650" cy="889425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471275" y="3195775"/>
              <a:ext cx="466925" cy="155700"/>
            </a:xfrm>
            <a:custGeom>
              <a:rect b="b" l="l" r="r" t="t"/>
              <a:pathLst>
                <a:path extrusionOk="0" h="6228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104425" y="3827600"/>
              <a:ext cx="1200650" cy="889400"/>
            </a:xfrm>
            <a:custGeom>
              <a:rect b="b" l="l" r="r" t="t"/>
              <a:pathLst>
                <a:path extrusionOk="0" h="35576" w="48026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1471275" y="4194450"/>
              <a:ext cx="466925" cy="155700"/>
            </a:xfrm>
            <a:custGeom>
              <a:rect b="b" l="l" r="r" t="t"/>
              <a:pathLst>
                <a:path extrusionOk="0" h="6228" w="18677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831075" y="4763250"/>
              <a:ext cx="1982475" cy="580250"/>
            </a:xfrm>
            <a:custGeom>
              <a:rect b="b" l="l" r="r" t="t"/>
              <a:pathLst>
                <a:path extrusionOk="0" h="23210" w="79299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1813650" y="4750675"/>
              <a:ext cx="2015150" cy="605350"/>
            </a:xfrm>
            <a:custGeom>
              <a:rect b="b" l="l" r="r" t="t"/>
              <a:pathLst>
                <a:path extrusionOk="0" h="24214" w="80606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2423050" y="1584975"/>
              <a:ext cx="1587650" cy="1761450"/>
            </a:xfrm>
            <a:custGeom>
              <a:rect b="b" l="l" r="r" t="t"/>
              <a:pathLst>
                <a:path extrusionOk="0" h="70458" w="63506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423050" y="1612625"/>
              <a:ext cx="1368075" cy="1437725"/>
            </a:xfrm>
            <a:custGeom>
              <a:rect b="b" l="l" r="r" t="t"/>
              <a:pathLst>
                <a:path extrusionOk="0" h="57509" w="54723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2410000" y="1572375"/>
              <a:ext cx="1603950" cy="1786600"/>
            </a:xfrm>
            <a:custGeom>
              <a:rect b="b" l="l" r="r" t="t"/>
              <a:pathLst>
                <a:path extrusionOk="0" h="71464" w="64158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2844775" y="1318300"/>
              <a:ext cx="127600" cy="162525"/>
            </a:xfrm>
            <a:custGeom>
              <a:rect b="b" l="l" r="r" t="t"/>
              <a:pathLst>
                <a:path extrusionOk="0" h="6501" w="5104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2833450" y="1305875"/>
              <a:ext cx="151125" cy="187450"/>
            </a:xfrm>
            <a:custGeom>
              <a:rect b="b" l="l" r="r" t="t"/>
              <a:pathLst>
                <a:path extrusionOk="0" h="7498" w="6045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922725" y="1270950"/>
              <a:ext cx="145350" cy="178125"/>
            </a:xfrm>
            <a:custGeom>
              <a:rect b="b" l="l" r="r" t="t"/>
              <a:pathLst>
                <a:path extrusionOk="0" h="7125" w="5814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2921625" y="1258475"/>
              <a:ext cx="158325" cy="203175"/>
            </a:xfrm>
            <a:custGeom>
              <a:rect b="b" l="l" r="r" t="t"/>
              <a:pathLst>
                <a:path extrusionOk="0" h="8127" w="6333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3007750" y="1244775"/>
              <a:ext cx="187900" cy="196625"/>
            </a:xfrm>
            <a:custGeom>
              <a:rect b="b" l="l" r="r" t="t"/>
              <a:pathLst>
                <a:path extrusionOk="0" h="7865" w="7516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3005125" y="1232250"/>
              <a:ext cx="203500" cy="221675"/>
            </a:xfrm>
            <a:custGeom>
              <a:rect b="b" l="l" r="r" t="t"/>
              <a:pathLst>
                <a:path extrusionOk="0" h="8867" w="814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3092875" y="1244325"/>
              <a:ext cx="205550" cy="199475"/>
            </a:xfrm>
            <a:custGeom>
              <a:rect b="b" l="l" r="r" t="t"/>
              <a:pathLst>
                <a:path extrusionOk="0" h="7979" w="8222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3081325" y="1231750"/>
              <a:ext cx="229625" cy="224450"/>
            </a:xfrm>
            <a:custGeom>
              <a:rect b="b" l="l" r="r" t="t"/>
              <a:pathLst>
                <a:path extrusionOk="0" h="8978" w="9185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3603100" y="2364525"/>
              <a:ext cx="248125" cy="63950"/>
            </a:xfrm>
            <a:custGeom>
              <a:rect b="b" l="l" r="r" t="t"/>
              <a:pathLst>
                <a:path extrusionOk="0" h="2558" w="9925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3588625" y="2351850"/>
              <a:ext cx="275650" cy="89100"/>
            </a:xfrm>
            <a:custGeom>
              <a:rect b="b" l="l" r="r" t="t"/>
              <a:pathLst>
                <a:path extrusionOk="0" h="3564" w="11026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1393675" y="2591275"/>
              <a:ext cx="1235800" cy="2764850"/>
            </a:xfrm>
            <a:custGeom>
              <a:rect b="b" l="l" r="r" t="t"/>
              <a:pathLst>
                <a:path extrusionOk="0" h="110594" w="49432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1393675" y="2591375"/>
              <a:ext cx="1235800" cy="2764750"/>
            </a:xfrm>
            <a:custGeom>
              <a:rect b="b" l="l" r="r" t="t"/>
              <a:pathLst>
                <a:path extrusionOk="0" h="110590" w="49432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1380825" y="2578775"/>
              <a:ext cx="1261375" cy="2789875"/>
            </a:xfrm>
            <a:custGeom>
              <a:rect b="b" l="l" r="r" t="t"/>
              <a:pathLst>
                <a:path extrusionOk="0" h="111595" w="50455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285125" y="2657125"/>
              <a:ext cx="405750" cy="858500"/>
            </a:xfrm>
            <a:custGeom>
              <a:rect b="b" l="l" r="r" t="t"/>
              <a:pathLst>
                <a:path extrusionOk="0" h="34340" w="1623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268900" y="2644525"/>
              <a:ext cx="412400" cy="883625"/>
            </a:xfrm>
            <a:custGeom>
              <a:rect b="b" l="l" r="r" t="t"/>
              <a:pathLst>
                <a:path extrusionOk="0" h="35345" w="16496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521025" y="3477825"/>
              <a:ext cx="160375" cy="1584800"/>
            </a:xfrm>
            <a:custGeom>
              <a:rect b="b" l="l" r="r" t="t"/>
              <a:pathLst>
                <a:path extrusionOk="0" h="63392" w="6415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508400" y="3465375"/>
              <a:ext cx="185625" cy="1609775"/>
            </a:xfrm>
            <a:custGeom>
              <a:rect b="b" l="l" r="r" t="t"/>
              <a:pathLst>
                <a:path extrusionOk="0" h="64391" w="7425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256500" y="1393725"/>
              <a:ext cx="1194225" cy="1569650"/>
            </a:xfrm>
            <a:custGeom>
              <a:rect b="b" l="l" r="r" t="t"/>
              <a:pathLst>
                <a:path extrusionOk="0" h="62786" w="47769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2256500" y="1393750"/>
              <a:ext cx="1158950" cy="1569625"/>
            </a:xfrm>
            <a:custGeom>
              <a:rect b="b" l="l" r="r" t="t"/>
              <a:pathLst>
                <a:path extrusionOk="0" h="62785" w="46358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3155575" y="1853000"/>
              <a:ext cx="164075" cy="121700"/>
            </a:xfrm>
            <a:custGeom>
              <a:rect b="b" l="l" r="r" t="t"/>
              <a:pathLst>
                <a:path extrusionOk="0" h="4868" w="6563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224050" y="2035000"/>
              <a:ext cx="35400" cy="106275"/>
            </a:xfrm>
            <a:custGeom>
              <a:rect b="b" l="l" r="r" t="t"/>
              <a:pathLst>
                <a:path extrusionOk="0" h="4251" w="1416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3076425" y="2394050"/>
              <a:ext cx="96700" cy="86300"/>
            </a:xfrm>
            <a:custGeom>
              <a:rect b="b" l="l" r="r" t="t"/>
              <a:pathLst>
                <a:path extrusionOk="0" h="3452" w="3868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300150" y="1381175"/>
              <a:ext cx="1163950" cy="1594725"/>
            </a:xfrm>
            <a:custGeom>
              <a:rect b="b" l="l" r="r" t="t"/>
              <a:pathLst>
                <a:path extrusionOk="0" h="63789" w="46558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2256500" y="1393725"/>
              <a:ext cx="1190725" cy="917700"/>
            </a:xfrm>
            <a:custGeom>
              <a:rect b="b" l="l" r="r" t="t"/>
              <a:pathLst>
                <a:path extrusionOk="0" h="36708" w="47629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300150" y="1381175"/>
              <a:ext cx="1146875" cy="942750"/>
            </a:xfrm>
            <a:custGeom>
              <a:rect b="b" l="l" r="r" t="t"/>
              <a:pathLst>
                <a:path extrusionOk="0" h="37710" w="45875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2368500" y="1503700"/>
              <a:ext cx="995450" cy="436825"/>
            </a:xfrm>
            <a:custGeom>
              <a:rect b="b" l="l" r="r" t="t"/>
              <a:pathLst>
                <a:path extrusionOk="0" h="17473" w="39818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471600" y="1867775"/>
              <a:ext cx="430900" cy="190550"/>
            </a:xfrm>
            <a:custGeom>
              <a:rect b="b" l="l" r="r" t="t"/>
              <a:pathLst>
                <a:path extrusionOk="0" h="7622" w="17236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557875" y="2084300"/>
              <a:ext cx="240875" cy="377825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2557875" y="2084300"/>
              <a:ext cx="240875" cy="377825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2561200" y="2071850"/>
              <a:ext cx="250400" cy="402750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2561200" y="2071850"/>
              <a:ext cx="250400" cy="402750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210450" y="2463800"/>
              <a:ext cx="542250" cy="747675"/>
            </a:xfrm>
            <a:custGeom>
              <a:rect b="b" l="l" r="r" t="t"/>
              <a:pathLst>
                <a:path extrusionOk="0" h="29907" w="2169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2210450" y="2463800"/>
              <a:ext cx="286325" cy="270000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210450" y="2463800"/>
              <a:ext cx="286325" cy="270000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2196500" y="2451325"/>
              <a:ext cx="569475" cy="772675"/>
            </a:xfrm>
            <a:custGeom>
              <a:rect b="b" l="l" r="r" t="t"/>
              <a:pathLst>
                <a:path extrusionOk="0" h="30907" w="22779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3308950" y="3206125"/>
              <a:ext cx="942650" cy="714125"/>
            </a:xfrm>
            <a:custGeom>
              <a:rect b="b" l="l" r="r" t="t"/>
              <a:pathLst>
                <a:path extrusionOk="0" h="28565" w="37706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3295900" y="3193550"/>
              <a:ext cx="968650" cy="739125"/>
            </a:xfrm>
            <a:custGeom>
              <a:rect b="b" l="l" r="r" t="t"/>
              <a:pathLst>
                <a:path extrusionOk="0" h="29565" w="38746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639900" y="3016250"/>
              <a:ext cx="1764775" cy="1852775"/>
            </a:xfrm>
            <a:custGeom>
              <a:rect b="b" l="l" r="r" t="t"/>
              <a:pathLst>
                <a:path extrusionOk="0" h="74111" w="70591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639900" y="3016250"/>
              <a:ext cx="1568375" cy="1852675"/>
            </a:xfrm>
            <a:custGeom>
              <a:rect b="b" l="l" r="r" t="t"/>
              <a:pathLst>
                <a:path extrusionOk="0" h="74107" w="62735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1646325" y="3003700"/>
              <a:ext cx="1772050" cy="1877675"/>
            </a:xfrm>
            <a:custGeom>
              <a:rect b="b" l="l" r="r" t="t"/>
              <a:pathLst>
                <a:path extrusionOk="0" h="75107" w="70882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3181375" y="3847425"/>
              <a:ext cx="125200" cy="219900"/>
            </a:xfrm>
            <a:custGeom>
              <a:rect b="b" l="l" r="r" t="t"/>
              <a:pathLst>
                <a:path extrusionOk="0" h="8796" w="5008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458225" y="2882250"/>
              <a:ext cx="884850" cy="2473100"/>
            </a:xfrm>
            <a:custGeom>
              <a:rect b="b" l="l" r="r" t="t"/>
              <a:pathLst>
                <a:path extrusionOk="0" h="98924" w="35394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443850" y="2869775"/>
              <a:ext cx="912950" cy="2498100"/>
            </a:xfrm>
            <a:custGeom>
              <a:rect b="b" l="l" r="r" t="t"/>
              <a:pathLst>
                <a:path extrusionOk="0" h="99924" w="36518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517025" y="2882250"/>
              <a:ext cx="885050" cy="2473100"/>
            </a:xfrm>
            <a:custGeom>
              <a:rect b="b" l="l" r="r" t="t"/>
              <a:pathLst>
                <a:path extrusionOk="0" h="98924" w="35402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502650" y="2869775"/>
              <a:ext cx="912925" cy="2498100"/>
            </a:xfrm>
            <a:custGeom>
              <a:rect b="b" l="l" r="r" t="t"/>
              <a:pathLst>
                <a:path extrusionOk="0" h="99924" w="36517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458225" y="2882250"/>
              <a:ext cx="548250" cy="339675"/>
            </a:xfrm>
            <a:custGeom>
              <a:rect b="b" l="l" r="r" t="t"/>
              <a:pathLst>
                <a:path extrusionOk="0" h="13587" w="2193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441025" y="2869725"/>
              <a:ext cx="582650" cy="364725"/>
            </a:xfrm>
            <a:custGeom>
              <a:rect b="b" l="l" r="r" t="t"/>
              <a:pathLst>
                <a:path extrusionOk="0" h="14589" w="23306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