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29D-0514-9334-686B-27A73B707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B68F-ED14-5ECC-0219-D43FABE8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A60F-171E-87F1-46C5-5BDCAA75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1308-8CF3-5859-F464-63A4213B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BA4D-448F-100C-904F-158417F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65AF-34CB-D529-44D2-92892D3E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29E2A-3980-2ACE-240C-0A62EC92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FD49-ABED-CE19-E240-9387237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6B6F-451C-5A52-5E3C-D7FBC236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87E4-644C-14B1-00F2-D0216AED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63AD8-2063-A2C3-3F75-FA8BB7938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E5B43-5476-4966-568D-8B99218D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A3DA-BE49-0937-1497-85C7635A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8963-6377-CBA6-10E9-0EEDFE66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F41-1758-3C7E-7E8C-9114B956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CB83-6672-B8A1-E892-F07D1358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284C-8B7C-DD78-BE52-3AB8C060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DD03-2A08-C3FB-6EC6-809198E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9CAA-215D-790C-B393-F38299D4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9B38F-2665-9C78-BE07-24C3DCAB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FDA-2F56-A088-7E3B-1FFB6553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83CA7-53F5-5BD6-131F-6470B7215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761E-0C77-7F8E-E4AA-99D682B8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E29C-D3FE-3A5A-234C-25854E81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12FD-78D9-ECA4-111E-F7DA98CC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2E8B-65A7-1AF6-80B8-89F7AEAE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C20E-B10E-9C73-63F7-D7D0ACB76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60F53-A3D2-8623-A37D-0A930DDF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BD1ED-799B-80F5-9C88-FB43DA50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FF387-970D-97A8-983C-084B50D8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12F1-8742-747A-BEE5-86B251BB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D82C-64D4-1A07-B863-0AD6958F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A2FCE-092A-ECAD-1A6D-7F1D5805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8D8CE-FC66-EB34-4A89-B612C3F0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8B3C6-1B5D-8A02-9184-BFDD07AAC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DD6E6-788F-1FBA-0FBF-95B2A0F2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894F0-FF5D-E509-D34D-BE6FD1E1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04640-7E48-6B65-E0F5-929DF0AA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6ADF2-AF7C-88DF-BE04-C8227590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4E2F-22C6-FAE5-CA80-90647354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93BD7-E2EB-D680-74A9-1C1749D7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E8269-518B-3197-7441-BB0D29A5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9A82E-D191-51C4-E3CA-9F150AF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13231-256B-8878-CB88-362A9D0B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E7E48-D1EB-347F-55E5-4C5ED9D4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AC5C-E750-F038-FBE9-CCBAEA5F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514C-2838-07C5-E015-B463D325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7DD2-E254-A603-5253-C6329482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D4ECE-FBF7-B9B3-DCBB-55829831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22A3E-A735-CD2F-FC0F-82A61937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59B50-43EC-2404-1B0F-88D4930B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813B1-7459-0BF7-8E75-61FB6A7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02DB-185C-567A-4FD3-9F442C7F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0D78C-6CFF-208A-6348-815FE266C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60C5-4DB2-6FB4-1B63-B0B42C2A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B672C-2428-E4B9-DB17-E48CC8D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FDE29-9D2A-4EA6-CBA8-C602A62C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4A28E-FCE4-4309-6139-C3A76DC2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05CB1-F718-E393-D2E8-0EF4646B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A0E0A-681C-F67F-C022-2C3A53E8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57A6-6DCB-9B69-2128-B78DD32DD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60B8-2370-4E48-A46B-72681A012E61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3034-2814-130E-06C8-287CBB284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F57D-8BA8-1591-2BA0-05885268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35B9-7F2F-4D43-9DB7-21FE4DA1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ethods%20II%20Powerpoint.pptx" TargetMode="External"/><Relationship Id="rId2" Type="http://schemas.openxmlformats.org/officeDocument/2006/relationships/hyperlink" Target="../Downloads/Higher-Order%20Function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162D-524F-08D9-1C22-C1B70DF2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Garamond" panose="02020404030301010803" pitchFamily="18" charset="0"/>
              </a:rPr>
              <a:t>Higher-order Functions </a:t>
            </a:r>
            <a:br>
              <a:rPr lang="en-US" sz="3600" dirty="0">
                <a:solidFill>
                  <a:srgbClr val="080808"/>
                </a:solidFill>
                <a:latin typeface="Garamond" panose="02020404030301010803" pitchFamily="18" charset="0"/>
              </a:rPr>
            </a:br>
            <a:r>
              <a:rPr lang="en-US" sz="2800" dirty="0">
                <a:solidFill>
                  <a:srgbClr val="080808"/>
                </a:solidFill>
                <a:latin typeface="Garamond" panose="02020404030301010803" pitchFamily="18" charset="0"/>
              </a:rPr>
              <a:t>Map, Filter and Reduce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FA134-A46B-4FFD-D709-5D097FB3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Garamond" panose="02020404030301010803" pitchFamily="18" charset="0"/>
              </a:rPr>
              <a:t>Unit Plan: 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643E-AEBC-3DD4-74BB-C6E278D4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Aim/Goals: The goal of the unit is defining higher-order functions and using the filter/map/reduce higher-order functions.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Definition: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 higher order function is function that does at least one of the following: </a:t>
            </a:r>
          </a:p>
          <a:p>
            <a:pPr marL="457200" indent="-457200"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Takes one or more functions as an argument (parameter). </a:t>
            </a:r>
          </a:p>
          <a:p>
            <a:pPr marL="457200" indent="-457200"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Returns a function as a result. </a:t>
            </a: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3EC84A6D-573E-4974-C93F-7B0541331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9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43F8AB-4382-78BE-B888-F4340F983EB3}"/>
              </a:ext>
            </a:extLst>
          </p:cNvPr>
          <p:cNvSpPr txBox="1"/>
          <p:nvPr/>
        </p:nvSpPr>
        <p:spPr>
          <a:xfrm>
            <a:off x="4465122" y="1923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A24B8-7355-73F8-DD8C-A242DEF1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Standards of the New York City Common Standards for Computer Science</a:t>
            </a: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4B2B-D72B-5A2F-DF3E-F43A0BBE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9-12.CT.5</a:t>
            </a:r>
            <a:r>
              <a:rPr lang="en-US" dirty="0">
                <a:latin typeface="Garamond" panose="02020404030301010803" pitchFamily="18" charset="0"/>
              </a:rPr>
              <a:t> Modify a function or procedure in a program to perform its computation in a different way over the same inputs, while preserving the result of the overall program. </a:t>
            </a:r>
          </a:p>
        </p:txBody>
      </p:sp>
    </p:spTree>
    <p:extLst>
      <p:ext uri="{BB962C8B-B14F-4D97-AF65-F5344CB8AC3E}">
        <p14:creationId xmlns:p14="http://schemas.microsoft.com/office/powerpoint/2010/main" val="126683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4D31A-A4B2-660E-2CD8-4E3CA130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Infographic and </a:t>
            </a:r>
            <a:r>
              <a:rPr lang="en-US" dirty="0" err="1">
                <a:solidFill>
                  <a:srgbClr val="FFFFFF"/>
                </a:solidFill>
              </a:rPr>
              <a:t>Powerpoint</a:t>
            </a:r>
            <a:r>
              <a:rPr lang="en-US" dirty="0">
                <a:solidFill>
                  <a:srgbClr val="FFFFFF"/>
                </a:solidFill>
              </a:rPr>
              <a:t> Links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A89F-D7EE-CC7D-66C5-94B2E21E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Infographic 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In-class Questions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4CC-C05F-7C8C-189F-4343516CE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55000" lnSpcReduction="20000"/>
          </a:bodyPr>
          <a:lstStyle/>
          <a:p>
            <a:pPr marL="0" lvl="0" indent="0">
              <a:buNone/>
            </a:pPr>
            <a:endParaRPr lang="en-US" sz="4500" dirty="0">
              <a:latin typeface="Garamond" panose="02020404030301010803" pitchFamily="18" charset="0"/>
            </a:endParaRPr>
          </a:p>
          <a:p>
            <a:pPr marL="0" lvl="0" indent="0">
              <a:buNone/>
            </a:pPr>
            <a:r>
              <a:rPr lang="en-US" sz="4500" dirty="0">
                <a:latin typeface="Garamond" panose="02020404030301010803" pitchFamily="18" charset="0"/>
              </a:rPr>
              <a:t>1. What is a function?</a:t>
            </a:r>
          </a:p>
          <a:p>
            <a:pPr marL="0" indent="0">
              <a:buNone/>
            </a:pPr>
            <a:r>
              <a:rPr lang="en-US" sz="4500" dirty="0">
                <a:latin typeface="Garamond" panose="02020404030301010803" pitchFamily="18" charset="0"/>
              </a:rPr>
              <a:t>Functions are simply chunks of code that can be used later when they are “called”. </a:t>
            </a:r>
          </a:p>
          <a:p>
            <a:pPr marL="0" lvl="0" indent="0">
              <a:buNone/>
            </a:pPr>
            <a:r>
              <a:rPr lang="en-US" sz="4500" dirty="0">
                <a:latin typeface="Garamond" panose="02020404030301010803" pitchFamily="18" charset="0"/>
              </a:rPr>
              <a:t>2. What is a callback function?</a:t>
            </a:r>
          </a:p>
          <a:p>
            <a:pPr marL="0" indent="0">
              <a:buNone/>
            </a:pPr>
            <a:r>
              <a:rPr lang="en-US" sz="4500" dirty="0">
                <a:latin typeface="Garamond" panose="02020404030301010803" pitchFamily="18" charset="0"/>
              </a:rPr>
              <a:t>A callback function is a function that is passed into another function as an argument, which is then invoked inside the outer function to complete a kind of routine or action. </a:t>
            </a:r>
          </a:p>
          <a:p>
            <a:pPr marL="0" lvl="0" indent="0">
              <a:buNone/>
            </a:pPr>
            <a:r>
              <a:rPr lang="en-US" sz="4500" dirty="0">
                <a:latin typeface="Garamond" panose="02020404030301010803" pitchFamily="18" charset="0"/>
              </a:rPr>
              <a:t>3. Can you define what is a higher-order function?</a:t>
            </a:r>
          </a:p>
          <a:p>
            <a:pPr marL="0" indent="0">
              <a:buNone/>
            </a:pPr>
            <a:r>
              <a:rPr lang="en-US" sz="4500" dirty="0">
                <a:latin typeface="Garamond" panose="02020404030301010803" pitchFamily="18" charset="0"/>
              </a:rPr>
              <a:t>A higher-order function is one which takes in a function as a parameter and returns one as a result. </a:t>
            </a:r>
          </a:p>
          <a:p>
            <a:pPr marL="0" lvl="0" indent="0">
              <a:buNone/>
            </a:pPr>
            <a:r>
              <a:rPr lang="en-US" sz="4500" dirty="0">
                <a:latin typeface="Garamond" panose="02020404030301010803" pitchFamily="18" charset="0"/>
              </a:rPr>
              <a:t>4. What do you use a higher-order function for? </a:t>
            </a:r>
          </a:p>
          <a:p>
            <a:pPr marL="0" indent="0">
              <a:buNone/>
            </a:pPr>
            <a:r>
              <a:rPr lang="en-US" sz="4500" dirty="0">
                <a:latin typeface="Garamond" panose="02020404030301010803" pitchFamily="18" charset="0"/>
              </a:rPr>
              <a:t>Higher-order functions are used to reduce the amount of code necessary. </a:t>
            </a:r>
          </a:p>
          <a:p>
            <a:pPr marL="0" lvl="0" indent="0">
              <a:buNone/>
            </a:pPr>
            <a:endParaRPr lang="en-US" sz="3600" dirty="0">
              <a:latin typeface="Garamond" panose="02020404030301010803" pitchFamily="18" charset="0"/>
            </a:endParaRPr>
          </a:p>
          <a:p>
            <a:pPr marL="0" lv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244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Higher-order Functions  Map, Filter and Reduce</vt:lpstr>
      <vt:lpstr>Unit Plan: Data Abstraction</vt:lpstr>
      <vt:lpstr>Standards of the New York City Common Standards for Computer Science</vt:lpstr>
      <vt:lpstr>Infographic and Powerpoint Links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Functions  Map, Filter and Reduce</dc:title>
  <dc:creator>harrison fung</dc:creator>
  <cp:lastModifiedBy>harrison fung</cp:lastModifiedBy>
  <cp:revision>5</cp:revision>
  <dcterms:created xsi:type="dcterms:W3CDTF">2022-05-13T15:35:30Z</dcterms:created>
  <dcterms:modified xsi:type="dcterms:W3CDTF">2022-05-17T01:46:45Z</dcterms:modified>
</cp:coreProperties>
</file>