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6516"/>
    <p:restoredTop sz="94648"/>
  </p:normalViewPr>
  <p:slideViewPr>
    <p:cSldViewPr snapToGrid="0">
      <p:cViewPr varScale="1">
        <p:scale>
          <a:sx n="142" d="100"/>
          <a:sy n="142" d="100"/>
        </p:scale>
        <p:origin x="3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6a3a9ba56_0_1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6a3a9ba56_0_1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6a3a9ba56_0_1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6a3a9ba56_0_1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6a3a9ba56_0_1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6a3a9ba56_0_1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6a3a9ba56_0_1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6a3a9ba56_0_1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6a3a9ba56_0_1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6a3a9ba56_0_1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6a3a9ba56_0_1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6a3a9ba56_0_1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6a3a9ba56_0_1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6a3a9ba56_0_1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a3a9ba56_0_1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a3a9ba56_0_10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6a3a9ba56_0_1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6a3a9ba56_0_1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6a3a9ba5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6a3a9ba5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6a3a9ba56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6a3a9ba56_0_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6a3a9ba56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6a3a9ba56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 tell a story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 give information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 persuade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 analyze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6a3a9ba56_0_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6a3a9ba56_0_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6a3a9ba56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6a3a9ba56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6a3a9ba56_0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6a3a9ba56_0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6a3a9ba56_0_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6a3a9ba56_0_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 the Performer Column Yellow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 the Song Column Blue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 the Weeks on Chart Column Green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6a3a9ba56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6a3a9ba56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charset="0"/>
                <a:ea typeface="Calibri" charset="0"/>
                <a:cs typeface="Calibri" charset="0"/>
              </a:rPr>
              <a:t>Data</a:t>
            </a:r>
            <a:r>
              <a:rPr lang="en" dirty="0"/>
              <a:t> </a:t>
            </a:r>
            <a:r>
              <a:rPr lang="en" dirty="0" err="1">
                <a:latin typeface="Calibri" charset="0"/>
                <a:ea typeface="Calibri" charset="0"/>
                <a:cs typeface="Calibri" charset="0"/>
              </a:rPr>
              <a:t>Viz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visualizing data be useful?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8" y="1674100"/>
            <a:ext cx="8696325" cy="114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2"/>
          <p:cNvCxnSpPr/>
          <p:nvPr/>
        </p:nvCxnSpPr>
        <p:spPr>
          <a:xfrm flipH="1">
            <a:off x="472675" y="1198275"/>
            <a:ext cx="1630200" cy="1225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-101350" y="4430975"/>
            <a:ext cx="4801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Follow Along </a:t>
            </a:r>
            <a:endParaRPr sz="3600"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3400" y="4489075"/>
            <a:ext cx="641100" cy="6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3"/>
          <p:cNvPicPr preferRelativeResize="0"/>
          <p:nvPr/>
        </p:nvPicPr>
        <p:blipFill rotWithShape="1">
          <a:blip r:embed="rId3">
            <a:alphaModFix/>
          </a:blip>
          <a:srcRect r="33141"/>
          <a:stretch/>
        </p:blipFill>
        <p:spPr>
          <a:xfrm>
            <a:off x="732000" y="1907125"/>
            <a:ext cx="7680000" cy="114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3"/>
          <p:cNvCxnSpPr/>
          <p:nvPr/>
        </p:nvCxnSpPr>
        <p:spPr>
          <a:xfrm flipH="1">
            <a:off x="5576075" y="1198275"/>
            <a:ext cx="962100" cy="1144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-101350" y="4430975"/>
            <a:ext cx="4801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Follow Along </a:t>
            </a:r>
            <a:endParaRPr sz="3600"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3400" y="4489075"/>
            <a:ext cx="641100" cy="6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312500" y="1930650"/>
            <a:ext cx="2499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/>
              <a:t>Want to filter for #1 songs?</a:t>
            </a:r>
            <a:endParaRPr sz="3000" b="1"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850" y="558262"/>
            <a:ext cx="3036300" cy="4026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4"/>
          <p:cNvCxnSpPr/>
          <p:nvPr/>
        </p:nvCxnSpPr>
        <p:spPr>
          <a:xfrm flipH="1">
            <a:off x="4462200" y="1755225"/>
            <a:ext cx="2936700" cy="97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" name="Google Shape;208;p24"/>
          <p:cNvSpPr txBox="1"/>
          <p:nvPr/>
        </p:nvSpPr>
        <p:spPr>
          <a:xfrm>
            <a:off x="6332400" y="1152950"/>
            <a:ext cx="2811600" cy="10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Uncheck select all.</a:t>
            </a:r>
            <a:endParaRPr sz="24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Check 1.</a:t>
            </a:r>
            <a:endParaRPr sz="24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body" idx="1"/>
          </p:nvPr>
        </p:nvSpPr>
        <p:spPr>
          <a:xfrm>
            <a:off x="-101350" y="4430975"/>
            <a:ext cx="4801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Follow Along </a:t>
            </a:r>
            <a:endParaRPr sz="3600"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3400" y="4489075"/>
            <a:ext cx="641100" cy="6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body" idx="1"/>
          </p:nvPr>
        </p:nvSpPr>
        <p:spPr>
          <a:xfrm>
            <a:off x="312500" y="1930650"/>
            <a:ext cx="2499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Want to sort by #1 songs?</a:t>
            </a:r>
            <a:endParaRPr sz="3000"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 b="1"/>
              <a:t>(or anything else)</a:t>
            </a:r>
            <a:endParaRPr sz="3000" b="1"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850" y="558262"/>
            <a:ext cx="3036300" cy="4026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25"/>
          <p:cNvCxnSpPr/>
          <p:nvPr/>
        </p:nvCxnSpPr>
        <p:spPr>
          <a:xfrm rot="10800000">
            <a:off x="4958425" y="1400775"/>
            <a:ext cx="1863300" cy="33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8" name="Google Shape;218;p25"/>
          <p:cNvSpPr txBox="1"/>
          <p:nvPr/>
        </p:nvSpPr>
        <p:spPr>
          <a:xfrm>
            <a:off x="6332400" y="1152950"/>
            <a:ext cx="2811600" cy="10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Choose ascending or descending.</a:t>
            </a:r>
            <a:endParaRPr sz="24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 txBox="1">
            <a:spLocks noGrp="1"/>
          </p:cNvSpPr>
          <p:nvPr>
            <p:ph type="body" idx="1"/>
          </p:nvPr>
        </p:nvSpPr>
        <p:spPr>
          <a:xfrm>
            <a:off x="-101350" y="4430975"/>
            <a:ext cx="4801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Follow Along </a:t>
            </a:r>
            <a:endParaRPr sz="3600"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3400" y="4489075"/>
            <a:ext cx="641100" cy="6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body" idx="1"/>
          </p:nvPr>
        </p:nvSpPr>
        <p:spPr>
          <a:xfrm>
            <a:off x="1735000" y="980800"/>
            <a:ext cx="6174900" cy="9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Guided Exploration: </a:t>
            </a:r>
            <a:endParaRPr sz="3000"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b="1"/>
              <a:t>Find the Song that was #1 </a:t>
            </a:r>
            <a:endParaRPr sz="3000"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 b="1"/>
              <a:t>on the Week with the Date Closest to Your Birthday</a:t>
            </a:r>
            <a:endParaRPr sz="3000" b="1"/>
          </a:p>
        </p:txBody>
      </p:sp>
      <p:sp>
        <p:nvSpPr>
          <p:cNvPr id="226" name="Google Shape;226;p26"/>
          <p:cNvSpPr txBox="1">
            <a:spLocks noGrp="1"/>
          </p:cNvSpPr>
          <p:nvPr>
            <p:ph type="body" idx="1"/>
          </p:nvPr>
        </p:nvSpPr>
        <p:spPr>
          <a:xfrm>
            <a:off x="-101350" y="4430975"/>
            <a:ext cx="4801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Follow Along </a:t>
            </a:r>
            <a:endParaRPr sz="3600"/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400" y="4489075"/>
            <a:ext cx="641100" cy="6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>
            <a:spLocks noGrp="1"/>
          </p:cNvSpPr>
          <p:nvPr>
            <p:ph type="title"/>
          </p:nvPr>
        </p:nvSpPr>
        <p:spPr>
          <a:xfrm>
            <a:off x="1385850" y="13076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 charset="0"/>
                <a:ea typeface="Calibri" charset="0"/>
                <a:cs typeface="Calibri" charset="0"/>
              </a:rPr>
              <a:t>Independent Exploration: </a:t>
            </a:r>
            <a:endParaRPr sz="3000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 charset="0"/>
                <a:ea typeface="Calibri" charset="0"/>
                <a:cs typeface="Calibri" charset="0"/>
              </a:rPr>
              <a:t>Use the data set to find the answers to the questions given.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3" name="Google Shape;233;p27"/>
          <p:cNvSpPr txBox="1">
            <a:spLocks noGrp="1"/>
          </p:cNvSpPr>
          <p:nvPr>
            <p:ph type="body" idx="1"/>
          </p:nvPr>
        </p:nvSpPr>
        <p:spPr>
          <a:xfrm>
            <a:off x="877175" y="3092450"/>
            <a:ext cx="7552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i="1" u="sng"/>
              <a:t>As you do, pay attention to the actions you are taking to find the information.</a:t>
            </a:r>
            <a:endParaRPr sz="1800" i="1" u="sng"/>
          </a:p>
        </p:txBody>
      </p:sp>
      <p:sp>
        <p:nvSpPr>
          <p:cNvPr id="234" name="Google Shape;234;p27"/>
          <p:cNvSpPr txBox="1">
            <a:spLocks noGrp="1"/>
          </p:cNvSpPr>
          <p:nvPr>
            <p:ph type="body" idx="1"/>
          </p:nvPr>
        </p:nvSpPr>
        <p:spPr>
          <a:xfrm>
            <a:off x="-101350" y="4430975"/>
            <a:ext cx="4801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Semi-Independent </a:t>
            </a:r>
            <a:endParaRPr sz="3600"/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200" y="4502400"/>
            <a:ext cx="641100" cy="6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 charset="0"/>
                <a:ea typeface="Calibri" charset="0"/>
                <a:cs typeface="Calibri" charset="0"/>
              </a:rPr>
              <a:t>What benefits can you see about using spreadsheets?</a:t>
            </a:r>
            <a:endParaRPr sz="3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2" name="Google Shape;242;p28"/>
          <p:cNvSpPr txBox="1">
            <a:spLocks noGrp="1"/>
          </p:cNvSpPr>
          <p:nvPr>
            <p:ph type="body" idx="1"/>
          </p:nvPr>
        </p:nvSpPr>
        <p:spPr>
          <a:xfrm>
            <a:off x="-101350" y="4430975"/>
            <a:ext cx="4801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Discussion</a:t>
            </a:r>
            <a:endParaRPr sz="3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4501776"/>
            <a:ext cx="641724" cy="6417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>
            <a:spLocks noGrp="1"/>
          </p:cNvSpPr>
          <p:nvPr>
            <p:ph type="title"/>
          </p:nvPr>
        </p:nvSpPr>
        <p:spPr>
          <a:xfrm>
            <a:off x="1385850" y="1580375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 charset="0"/>
                <a:ea typeface="Calibri" charset="0"/>
                <a:cs typeface="Calibri" charset="0"/>
              </a:rPr>
              <a:t>What are the limitations are there with spreadsheets?</a:t>
            </a:r>
            <a:endParaRPr sz="3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body" idx="1"/>
          </p:nvPr>
        </p:nvSpPr>
        <p:spPr>
          <a:xfrm>
            <a:off x="-101350" y="4430975"/>
            <a:ext cx="4801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Discussion</a:t>
            </a:r>
            <a:endParaRPr sz="3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4492812"/>
            <a:ext cx="650688" cy="65068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1385850" y="20696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 charset="0"/>
                <a:ea typeface="Calibri" charset="0"/>
                <a:cs typeface="Calibri" charset="0"/>
              </a:rPr>
              <a:t>Which prompts were most difficult to complete? What about them made them more difficult to complete?</a:t>
            </a:r>
            <a:endParaRPr sz="3000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254" name="Google Shape;254;p30"/>
          <p:cNvSpPr txBox="1">
            <a:spLocks noGrp="1"/>
          </p:cNvSpPr>
          <p:nvPr>
            <p:ph type="body" idx="1"/>
          </p:nvPr>
        </p:nvSpPr>
        <p:spPr>
          <a:xfrm>
            <a:off x="-101350" y="4430975"/>
            <a:ext cx="4801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Discussion</a:t>
            </a:r>
            <a:endParaRPr sz="3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99" y="4483847"/>
            <a:ext cx="659653" cy="6596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2452300" y="147625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 b="1" dirty="0"/>
              <a:t>Do Now</a:t>
            </a:r>
            <a:endParaRPr sz="4800" b="1" dirty="0"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432" y="1317463"/>
            <a:ext cx="6773150" cy="250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-25150" y="4354775"/>
            <a:ext cx="4254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/>
              <a:t>Stop &amp; Jot: 5 min</a:t>
            </a:r>
            <a:endParaRPr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2771700" y="92325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 b="1"/>
              <a:t>Definitions</a:t>
            </a:r>
            <a:endParaRPr sz="4800" b="1"/>
          </a:p>
        </p:txBody>
      </p:sp>
      <p:pic>
        <p:nvPicPr>
          <p:cNvPr id="142" name="Google Shape;142;p15"/>
          <p:cNvPicPr preferRelativeResize="0"/>
          <p:nvPr/>
        </p:nvPicPr>
        <p:blipFill rotWithShape="1">
          <a:blip r:embed="rId3">
            <a:alphaModFix/>
          </a:blip>
          <a:srcRect t="-4130" b="4130"/>
          <a:stretch/>
        </p:blipFill>
        <p:spPr>
          <a:xfrm>
            <a:off x="354700" y="1214475"/>
            <a:ext cx="7978725" cy="18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-25150" y="4354775"/>
            <a:ext cx="4801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Complete Guided Notes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56400" y="1383850"/>
            <a:ext cx="78189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charset="0"/>
                <a:ea typeface="Calibri" charset="0"/>
                <a:cs typeface="Calibri" charset="0"/>
              </a:rPr>
              <a:t> Why would we want to use data?</a:t>
            </a:r>
            <a:endParaRPr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-256775" y="4502400"/>
            <a:ext cx="2827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Share Out</a:t>
            </a:r>
            <a:endParaRPr sz="3600"/>
          </a:p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3">
            <a:alphaModFix/>
          </a:blip>
          <a:srcRect b="25076"/>
          <a:stretch/>
        </p:blipFill>
        <p:spPr>
          <a:xfrm>
            <a:off x="1528575" y="3695700"/>
            <a:ext cx="1905000" cy="14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325" y="254263"/>
            <a:ext cx="6307750" cy="46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452300" y="1764850"/>
            <a:ext cx="82230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charset="0"/>
                <a:ea typeface="Calibri" charset="0"/>
                <a:cs typeface="Calibri" charset="0"/>
              </a:rPr>
              <a:t>When would we want to use </a:t>
            </a:r>
            <a:r>
              <a:rPr lang="en" sz="4800" b="1" dirty="0">
                <a:latin typeface="Calibri" charset="0"/>
                <a:ea typeface="Calibri" charset="0"/>
                <a:cs typeface="Calibri" charset="0"/>
              </a:rPr>
              <a:t>different types</a:t>
            </a:r>
            <a:r>
              <a:rPr lang="en" sz="4800" dirty="0">
                <a:latin typeface="Calibri" charset="0"/>
                <a:ea typeface="Calibri" charset="0"/>
                <a:cs typeface="Calibri" charset="0"/>
              </a:rPr>
              <a:t> of data visualizations?</a:t>
            </a:r>
            <a:endParaRPr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-25150" y="4354775"/>
            <a:ext cx="4801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Pen a Prediction</a:t>
            </a:r>
            <a:endParaRPr sz="3600"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350" y="4200450"/>
            <a:ext cx="876451" cy="87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1385850" y="19306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charset="0"/>
                <a:ea typeface="Calibri" charset="0"/>
                <a:cs typeface="Calibri" charset="0"/>
                <a:sym typeface="Nunito"/>
              </a:rPr>
              <a:t>How can we navigate a spreadsheet?</a:t>
            </a:r>
            <a:endParaRPr sz="4800" dirty="0">
              <a:latin typeface="Calibri" charset="0"/>
              <a:ea typeface="Calibri" charset="0"/>
              <a:cs typeface="Calibri" charset="0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body" idx="1"/>
          </p:nvPr>
        </p:nvSpPr>
        <p:spPr>
          <a:xfrm>
            <a:off x="1385850" y="2899475"/>
            <a:ext cx="6372300" cy="6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Getting to know your Spreadsheet</a:t>
            </a:r>
            <a:endParaRPr sz="2400"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575" y="1238000"/>
            <a:ext cx="6612845" cy="1333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0"/>
          <p:cNvCxnSpPr/>
          <p:nvPr/>
        </p:nvCxnSpPr>
        <p:spPr>
          <a:xfrm flipH="1">
            <a:off x="3611600" y="884350"/>
            <a:ext cx="546900" cy="5469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20"/>
          <p:cNvCxnSpPr/>
          <p:nvPr/>
        </p:nvCxnSpPr>
        <p:spPr>
          <a:xfrm flipH="1">
            <a:off x="4906147" y="829150"/>
            <a:ext cx="558600" cy="657300"/>
          </a:xfrm>
          <a:prstGeom prst="straightConnector1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20"/>
          <p:cNvCxnSpPr/>
          <p:nvPr/>
        </p:nvCxnSpPr>
        <p:spPr>
          <a:xfrm flipH="1">
            <a:off x="7453125" y="829150"/>
            <a:ext cx="587100" cy="5358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25" y="1383850"/>
            <a:ext cx="7915275" cy="1200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1"/>
          <p:cNvCxnSpPr/>
          <p:nvPr/>
        </p:nvCxnSpPr>
        <p:spPr>
          <a:xfrm flipH="1">
            <a:off x="4148350" y="914725"/>
            <a:ext cx="911400" cy="729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-25150" y="4354775"/>
            <a:ext cx="4801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Follow Along </a:t>
            </a:r>
            <a:endParaRPr sz="3600"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9600" y="4412875"/>
            <a:ext cx="641100" cy="6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228</Words>
  <Application>Microsoft Macintosh PowerPoint</Application>
  <PresentationFormat>On-screen Show (16:9)</PresentationFormat>
  <Paragraphs>47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Nunito</vt:lpstr>
      <vt:lpstr>Shift</vt:lpstr>
      <vt:lpstr>Data Viz</vt:lpstr>
      <vt:lpstr>PowerPoint Presentation</vt:lpstr>
      <vt:lpstr>PowerPoint Presentation</vt:lpstr>
      <vt:lpstr> Why would we want to use data?</vt:lpstr>
      <vt:lpstr>PowerPoint Presentation</vt:lpstr>
      <vt:lpstr>When would we want to use different types of data visualizations?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Independent Exploration:  Use the data set to find the answers to the questions given.</vt:lpstr>
      <vt:lpstr>What benefits can you see about using spreadsheets?</vt:lpstr>
      <vt:lpstr>What are the limitations are there with spreadsheets?</vt:lpstr>
      <vt:lpstr>Which prompts were most difficult to complete? What about them made them more difficult to complete? 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Viz</dc:title>
  <cp:lastModifiedBy>Microsoft Office User</cp:lastModifiedBy>
  <cp:revision>2</cp:revision>
  <dcterms:modified xsi:type="dcterms:W3CDTF">2020-07-30T00:15:15Z</dcterms:modified>
</cp:coreProperties>
</file>