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6B6vp0jZnb0" TargetMode="External"/><Relationship Id="rId3" Type="http://schemas.openxmlformats.org/officeDocument/2006/relationships/hyperlink" Target="https://www.youtube.com/watch?v=7lHv_Dh2Hz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6B6vp0jZnb0" TargetMode="External"/><Relationship Id="rId3" Type="http://schemas.openxmlformats.org/officeDocument/2006/relationships/hyperlink" Target="https://www.youtube.com/watch?v=7lHv_Dh2Hz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224c9e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224c9e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224c9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224c9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224c9e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224c9e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224c9e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224c9e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224c9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224c9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Object Serialization in Java | Serialization Interface</a:t>
            </a:r>
            <a:r>
              <a:rPr lang="en" sz="1200"/>
              <a:t> (general ideas of serialization and deserialization - talked about advantages and disadvantages)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really like this video on </a:t>
            </a: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 - Serialization &amp; Deserialization</a:t>
            </a:r>
            <a:r>
              <a:rPr lang="en" sz="1200"/>
              <a:t>. She is quite good at explaining and good example with our 20Q game.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224c9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224c9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Object Serialization in Java | Serialization Interface</a:t>
            </a:r>
            <a:r>
              <a:rPr lang="en" sz="1200"/>
              <a:t> (general ideas of serialization and deserialization - talked about advantages and disadvantages) Good introduction and discussion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really like this video on </a:t>
            </a: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 - Serialization &amp; Deserialization</a:t>
            </a:r>
            <a:r>
              <a:rPr lang="en" sz="1200"/>
              <a:t>. She is quite good at explaining and good example with our 20Q game.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224c9e61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224c9e61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eginnersbook.com/2014/07/java-serialization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enchresources.net/serializable-interface-in-java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utorialspoint.com/java/java_serialization.htm" TargetMode="External"/><Relationship Id="rId4" Type="http://schemas.openxmlformats.org/officeDocument/2006/relationships/hyperlink" Target="https://www.vogella.com/tutorials/JavaSerialization/article.html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6B6vp0jZnb0" TargetMode="External"/><Relationship Id="rId4" Type="http://schemas.openxmlformats.org/officeDocument/2006/relationships/hyperlink" Target="https://www.youtube.com/watch?v=7lHv_Dh2Hz4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13948" r="14485" t="0"/>
          <a:stretch/>
        </p:blipFill>
        <p:spPr>
          <a:xfrm>
            <a:off x="2908675" y="347250"/>
            <a:ext cx="3428088" cy="33870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488" y="3770425"/>
            <a:ext cx="7893000" cy="82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Serialization in Java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676213" y="3770425"/>
            <a:ext cx="7893000" cy="82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Serialization in Java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33925" l="24443" r="24717" t="7482"/>
          <a:stretch/>
        </p:blipFill>
        <p:spPr>
          <a:xfrm>
            <a:off x="4508625" y="2619025"/>
            <a:ext cx="228200" cy="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473650" y="99750"/>
            <a:ext cx="8103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/>
              <a:t>What are serialization &amp; Deserialization in Java?</a:t>
            </a:r>
            <a:endParaRPr sz="2800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008000" y="851375"/>
            <a:ext cx="7893000" cy="4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Serialization</a:t>
            </a:r>
            <a:endParaRPr sz="2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426"/>
                </a:solidFill>
                <a:latin typeface="Arial"/>
                <a:ea typeface="Arial"/>
                <a:cs typeface="Arial"/>
                <a:sym typeface="Arial"/>
              </a:rPr>
              <a:t>Serialization is a mechanism to convert an object into stream of bytes so that it can be written into a file, transported through a network, or stored into database. </a:t>
            </a:r>
            <a:endParaRPr sz="2200">
              <a:solidFill>
                <a:srgbClr val="2224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4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De-serialization</a:t>
            </a:r>
            <a:endParaRPr sz="2200">
              <a:solidFill>
                <a:srgbClr val="2224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426"/>
                </a:solidFill>
                <a:latin typeface="Arial"/>
                <a:ea typeface="Arial"/>
                <a:cs typeface="Arial"/>
                <a:sym typeface="Arial"/>
              </a:rPr>
              <a:t>De-serialization is just a vice versa. In simple words serialization is converting an object to stream of bytes and de-serialization is rebuilding the object from stream of bytes.</a:t>
            </a:r>
            <a:endParaRPr sz="2200">
              <a:solidFill>
                <a:srgbClr val="22263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Source: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BeginnersBook.com</a:t>
            </a:r>
            <a:endParaRPr sz="1600">
              <a:solidFill>
                <a:srgbClr val="222635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99" y="1575724"/>
            <a:ext cx="487900" cy="4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50" y="3782974"/>
            <a:ext cx="555750" cy="3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47075" y="4664400"/>
            <a:ext cx="78930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Source: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BenchSources.net</a:t>
            </a:r>
            <a:endParaRPr sz="16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75" y="483600"/>
            <a:ext cx="7980824" cy="39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630600" y="67700"/>
            <a:ext cx="7893000" cy="9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/>
              <a:t>Serialization in Java</a:t>
            </a:r>
            <a:endParaRPr sz="4000"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6016600" y="1638188"/>
            <a:ext cx="2434800" cy="24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Java Serialization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Java object serialization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025" y="1506700"/>
            <a:ext cx="4762825" cy="26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630600" y="372500"/>
            <a:ext cx="7893000" cy="9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Serialization in Java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4645375" y="1475775"/>
            <a:ext cx="3878100" cy="29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Object Serialization in Java | Serialization Interface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Roboto"/>
              <a:buAutoNum type="arabicPeriod"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Java - Serialization &amp; Deserialization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25" y="1677850"/>
            <a:ext cx="3590275" cy="2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7501" l="0" r="0" t="0"/>
          <a:stretch/>
        </p:blipFill>
        <p:spPr>
          <a:xfrm>
            <a:off x="2526800" y="582125"/>
            <a:ext cx="4023875" cy="3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13948" r="14485" t="0"/>
          <a:stretch/>
        </p:blipFill>
        <p:spPr>
          <a:xfrm>
            <a:off x="2908675" y="347250"/>
            <a:ext cx="3428088" cy="33870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676213" y="4023550"/>
            <a:ext cx="7893000" cy="82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33925" l="24443" r="24717" t="7482"/>
          <a:stretch/>
        </p:blipFill>
        <p:spPr>
          <a:xfrm>
            <a:off x="4508625" y="2619025"/>
            <a:ext cx="228200" cy="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