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838d315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838d315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838d315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838d315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838d315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838d315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838d315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838d315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b6e9ac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b6e9ac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b12ba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eb12ba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b6e9ac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b6e9ac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34.197.52.233/DVWA-master/index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programming/sq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6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80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4231658"/>
            <a:ext cx="8222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Lee and Mrs. Weiss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175" y="2422675"/>
            <a:ext cx="3547026" cy="23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CC0000"/>
                </a:solidFill>
              </a:rPr>
              <a:t>Database Vulnerabilities = Hackable!</a:t>
            </a:r>
            <a:endParaRPr sz="2200" b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How do you define “to hack a database”?</a:t>
            </a:r>
            <a:endParaRPr sz="20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85150" y="3180525"/>
            <a:ext cx="81750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2000" y="2845125"/>
            <a:ext cx="8361300" cy="1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r>
              <a:rPr lang="en" sz="2100">
                <a:latin typeface="Liberation Serif"/>
                <a:ea typeface="Liberation Serif"/>
                <a:cs typeface="Liberation Serif"/>
                <a:sym typeface="Liberation Serif"/>
              </a:rPr>
              <a:t>To hack a database is to “trick” the  databases to do things that the programmers did not intend to allow to be done.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273350"/>
            <a:ext cx="85206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832400"/>
            <a:ext cx="8520600" cy="3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rgbClr val="0000FF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DISCLAIMER:</a:t>
            </a:r>
            <a:endParaRPr sz="2000" b="1" u="sng">
              <a:solidFill>
                <a:srgbClr val="0000FF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Remember that you are testing a vulnerability in a permitted, contained environment.  Attempting any of these techniques on another website that is not wholly owned by you is considered a </a:t>
            </a:r>
            <a:r>
              <a:rPr lang="en" sz="2000" b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cyber crime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and most likely falls under </a:t>
            </a:r>
            <a:r>
              <a:rPr lang="en" sz="2000" b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federal jurisdiction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 other words: </a:t>
            </a:r>
            <a:r>
              <a:rPr lang="en" sz="2400" b="1" i="1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DON’T TRY THIS AT HOME!</a:t>
            </a:r>
            <a:endParaRPr sz="2400" b="1" i="1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825" y="5236675"/>
            <a:ext cx="2174176" cy="21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 i="1" u="sng">
                <a:solidFill>
                  <a:srgbClr val="9900FF"/>
                </a:solidFill>
              </a:rPr>
              <a:t>Types of Vulnerabilities</a:t>
            </a:r>
            <a:endParaRPr b="1" i="1" u="sng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Error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If the application displays database errors to the user, an attacker may learn key information.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Union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append the data that the attacker wants to a table that is already displayed in the page.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Blind(brute force):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E.g. you could send the statement "if the first name of the username is an </a:t>
            </a:r>
            <a:r>
              <a:rPr lang="en" sz="1500" i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wait 10 seconds. If the application takes 10 seconds to perform the query, the username starts with an </a:t>
            </a:r>
            <a:r>
              <a:rPr lang="en" sz="1500" i="1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 Obviously brute force is time intensive, so this approach should be considered a last resort.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sng" dirty="0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TASK:</a:t>
            </a:r>
            <a:endParaRPr sz="2000" b="1" i="1" u="sng" dirty="0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 dirty="0">
                <a:solidFill>
                  <a:srgbClr val="9900FF"/>
                </a:solidFill>
              </a:rPr>
              <a:t>Test Error Based Vulnerability </a:t>
            </a:r>
            <a:endParaRPr sz="2000" b="1" i="1" u="sng" dirty="0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Log onto the following website: </a:t>
            </a:r>
            <a:r>
              <a:rPr lang="en" sz="2000" u="sng" dirty="0">
                <a:solidFill>
                  <a:srgbClr val="1155CC"/>
                </a:solidFill>
                <a:latin typeface="Liberation Serif"/>
                <a:ea typeface="Liberation Serif"/>
                <a:cs typeface="Liberation Serif"/>
                <a:sym typeface="Liberation Serif"/>
                <a:hlinkClick r:id="rId3"/>
              </a:rPr>
              <a:t>http://34.197.52.233/DVWA-master/index.php</a:t>
            </a:r>
            <a:endParaRPr sz="20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This is a sample web application.</a:t>
            </a:r>
            <a:endParaRPr sz="20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Fill in the table with </a:t>
            </a:r>
            <a:r>
              <a:rPr lang="en" sz="2000" u="sng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answers</a:t>
            </a:r>
            <a:r>
              <a:rPr lang="en" sz="20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first, and then </a:t>
            </a:r>
            <a:r>
              <a:rPr lang="en" sz="2000" u="sng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supporting screenshots</a:t>
            </a:r>
            <a:r>
              <a:rPr lang="en" sz="2000" dirty="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when applicable. Read carefully!</a:t>
            </a:r>
            <a:endParaRPr sz="2000" dirty="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Follow-up: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some commands, and the results, visually.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focused on the general syntax of SQL by using the “SELECT” command, since that is the command students saw on the worksheet. For example,  show how variable type and upper/lowercase do not make a difference.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57100" y="1876425"/>
            <a:ext cx="5675100" cy="26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Khan</a:t>
            </a:r>
            <a:r>
              <a:rPr lang="en"/>
              <a:t> offers 4 sub-units on SQL.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don’t have to cover them all.</a:t>
            </a:r>
            <a:endParaRPr/>
          </a:p>
        </p:txBody>
      </p:sp>
      <p:pic>
        <p:nvPicPr>
          <p:cNvPr id="126" name="Google Shape;126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25" y="-12"/>
            <a:ext cx="67913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25" y="1876425"/>
            <a:ext cx="2818975" cy="29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03400" y="2978325"/>
            <a:ext cx="2466300" cy="144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Topics/days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6423000" cy="3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lesson is a video followed by an assignment.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recommend assigning up to 2 “challenges” a day.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505" y="0"/>
            <a:ext cx="16467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7015875" y="454675"/>
            <a:ext cx="1977900" cy="97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15875" y="1428475"/>
            <a:ext cx="1977900" cy="97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655-6E0F-4AE0-B428-7FEEF478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17A92-321D-4419-A546-B3A32BEB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4" y="410000"/>
            <a:ext cx="8513993" cy="39560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2CCA-260E-4FB2-A4E0-C8FBF9386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6300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(16:9)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Liberation Serif</vt:lpstr>
      <vt:lpstr>Geometric</vt:lpstr>
      <vt:lpstr>Introduction to Website Database Vulnerabilities</vt:lpstr>
      <vt:lpstr>Introduction to Website Database Vulnerabilities </vt:lpstr>
      <vt:lpstr>Introduction to Website Database Vulnerabilities</vt:lpstr>
      <vt:lpstr>Introduction to Website Database Vulnerabilities </vt:lpstr>
      <vt:lpstr>Introduction to Website Database Vulnerabilities </vt:lpstr>
      <vt:lpstr>Follow-up:</vt:lpstr>
      <vt:lpstr>PowerPoint Presentation</vt:lpstr>
      <vt:lpstr>Topics/days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Website Database Vulnerabilities</dc:title>
  <cp:lastModifiedBy>rosane weiss</cp:lastModifiedBy>
  <cp:revision>1</cp:revision>
  <dcterms:modified xsi:type="dcterms:W3CDTF">2020-07-29T19:52:08Z</dcterms:modified>
</cp:coreProperties>
</file>