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838d31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838d31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6838d31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6838d31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838d31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838d31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838d315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838d315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b6e9a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b6e9a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b6e9ac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b6e9ac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b6e9ac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b6e9ac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34.197.52.233/DVWA-master/index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academy.org/computing/computer-programming/sql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www.khanacademy.org/computing/computer-programming/sq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16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8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4231658"/>
            <a:ext cx="822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Lee and Mrs. Weiss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175" y="2422675"/>
            <a:ext cx="3547026" cy="23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CC0000"/>
                </a:solidFill>
              </a:rPr>
              <a:t>Database Vulnerabilities = Hackable!</a:t>
            </a:r>
            <a:endParaRPr b="1" sz="2200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How do you define “to hack a database”?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85150" y="3180525"/>
            <a:ext cx="8175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92000" y="2845125"/>
            <a:ext cx="83613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eration Serif"/>
                <a:ea typeface="Liberation Serif"/>
                <a:cs typeface="Liberation Serif"/>
                <a:sym typeface="Liberation Serif"/>
              </a:rPr>
              <a:t> </a:t>
            </a:r>
            <a:r>
              <a:rPr lang="en" sz="2100">
                <a:latin typeface="Liberation Serif"/>
                <a:ea typeface="Liberation Serif"/>
                <a:cs typeface="Liberation Serif"/>
                <a:sym typeface="Liberation Serif"/>
              </a:rPr>
              <a:t>To hack a database is to “trick” the  databases to do things that the programmers did not intend to allow to be done.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73350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832400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F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DISCLAIMER:</a:t>
            </a:r>
            <a:endParaRPr b="1" sz="2000" u="sng">
              <a:solidFill>
                <a:srgbClr val="0000F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Remember that you are testing a vulnerability in a permitted, contained environment.  Attempting any of these techniques on another website that is not wholly owned by you is considered a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cyber crime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and very likely to fall under </a:t>
            </a:r>
            <a:r>
              <a:rPr b="1"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federal jurisdiction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 other words: </a:t>
            </a:r>
            <a:r>
              <a:rPr b="1" i="1" lang="en" sz="2400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DON’T TRY THIS AT HOME!</a:t>
            </a:r>
            <a:endParaRPr b="1" i="1" sz="2400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125" y="2323275"/>
            <a:ext cx="2174176" cy="21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i="1" lang="en" u="sng">
                <a:solidFill>
                  <a:srgbClr val="9900FF"/>
                </a:solidFill>
              </a:rPr>
              <a:t>Types of Vulnerabilities</a:t>
            </a:r>
            <a:endParaRPr b="1" i="1" u="sng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Error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If the application displays database errors to the user, an attacker may learn key information.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Union based: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append the data that the attacker wants to a table that is already displayed in the page.</a:t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Blind(brute force): 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E.g. you could send the statement "if the first name of the username is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wait 10 seconds. If the application takes 10 seconds to perform the query, the username starts with an </a:t>
            </a:r>
            <a:r>
              <a:rPr i="1"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5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. Obviously brute force is time intensive, so this approach should be considered a last resort.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Introduction to Website Database Vulnerabilities</a:t>
            </a:r>
            <a:endParaRPr sz="2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rgbClr val="CC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TASK: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</a:rPr>
              <a:t>Test Error Based </a:t>
            </a:r>
            <a:r>
              <a:rPr b="1" i="1" lang="en" u="sng">
                <a:solidFill>
                  <a:srgbClr val="9900FF"/>
                </a:solidFill>
              </a:rPr>
              <a:t>Vulnerability </a:t>
            </a:r>
            <a:endParaRPr b="1" i="1" sz="2000" u="sng">
              <a:solidFill>
                <a:srgbClr val="CC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Log onto the following website: </a:t>
            </a:r>
            <a:r>
              <a:rPr lang="en" sz="2000" u="sng">
                <a:solidFill>
                  <a:srgbClr val="1155CC"/>
                </a:solidFill>
                <a:latin typeface="Liberation Serif"/>
                <a:ea typeface="Liberation Serif"/>
                <a:cs typeface="Liberation Serif"/>
                <a:sym typeface="Liberation Serif"/>
                <a:hlinkClick r:id="rId3"/>
              </a:rPr>
              <a:t>http://34.197.52.233/DVWA-master/index.php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This is a sample web application.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Fill in the table with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your answers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first, and then </a:t>
            </a:r>
            <a:r>
              <a:rPr lang="en" sz="2000" u="sng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supporting screenshots</a:t>
            </a:r>
            <a:r>
              <a:rPr lang="en" sz="2000">
                <a:solidFill>
                  <a:srgbClr val="000000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when applicable. Read carefully!</a:t>
            </a:r>
            <a:endParaRPr sz="2000">
              <a:solidFill>
                <a:srgbClr val="000000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Follow-up: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some commands, and the results, visually.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focused on the general syntax of SQL by using the “SELECT” command, since that is the command students saw on the worksheet. For example,  show how variable type and upper/lowercase do not make a difference.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PLAN: SQL</a:t>
            </a:r>
            <a:endParaRPr/>
          </a:p>
        </p:txBody>
      </p:sp>
      <p:sp>
        <p:nvSpPr>
          <p:cNvPr id="126" name="Google Shape;126;p19">
            <a:hlinkClick r:id="rId3"/>
          </p:cNvPr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513" y="1229863"/>
            <a:ext cx="67913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130575" y="3541125"/>
            <a:ext cx="6336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Khan Academy - SQL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Topics/days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50679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recommend dividing in 2 challenges a day.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625" y="1494200"/>
            <a:ext cx="2818975" cy="29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