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18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3102-3E02-4146-9BFE-18DF76716040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39775"/>
            <a:ext cx="53467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A9AA9-507E-4933-B338-1CFBA970A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39775"/>
            <a:ext cx="534670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AA9-507E-4933-B338-1CFBA970AD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4471" y="154732"/>
            <a:ext cx="5460607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3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131522" y="103395"/>
            <a:ext cx="560156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7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4471" y="154732"/>
            <a:ext cx="5460607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6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4471" y="154732"/>
            <a:ext cx="5460607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54FD436-805B-45CE-8622-53225C128DFB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D68773-DF21-40F6-9F8A-764CCEB9D83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4471" y="154732"/>
            <a:ext cx="5460607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54FD436-805B-45CE-8622-53225C128DFB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D68773-DF21-40F6-9F8A-764CCEB9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54FD436-805B-45CE-8622-53225C128DFB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D68773-DF21-40F6-9F8A-764CCEB9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36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" y="6444937"/>
            <a:ext cx="9556497" cy="40010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-39555" y="755577"/>
            <a:ext cx="1002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31522" y="103395"/>
            <a:ext cx="560156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95" y="35170"/>
            <a:ext cx="4161691" cy="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000" dirty="0" smtClean="0"/>
              <a:t>Logic Gates Truth Table Challenge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19252" y="925426"/>
            <a:ext cx="1477819" cy="21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Challenge 1</a:t>
            </a:r>
            <a:endParaRPr lang="en-GB" sz="105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60812"/>
              </p:ext>
            </p:extLst>
          </p:nvPr>
        </p:nvGraphicFramePr>
        <p:xfrm>
          <a:off x="3291161" y="984952"/>
          <a:ext cx="13362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4"/>
                <a:gridCol w="334064"/>
                <a:gridCol w="334064"/>
                <a:gridCol w="334064"/>
              </a:tblGrid>
              <a:tr h="1950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33326" y="1310272"/>
            <a:ext cx="2931133" cy="749672"/>
            <a:chOff x="342562" y="1439576"/>
            <a:chExt cx="2931133" cy="749672"/>
          </a:xfrm>
        </p:grpSpPr>
        <p:grpSp>
          <p:nvGrpSpPr>
            <p:cNvPr id="47" name="Group 46"/>
            <p:cNvGrpSpPr/>
            <p:nvPr/>
          </p:nvGrpSpPr>
          <p:grpSpPr>
            <a:xfrm>
              <a:off x="342562" y="1439576"/>
              <a:ext cx="2931133" cy="749672"/>
              <a:chOff x="342562" y="1439576"/>
              <a:chExt cx="2931133" cy="749672"/>
            </a:xfrm>
          </p:grpSpPr>
          <p:sp>
            <p:nvSpPr>
              <p:cNvPr id="24" name="Flowchart: Extract 23"/>
              <p:cNvSpPr/>
              <p:nvPr/>
            </p:nvSpPr>
            <p:spPr>
              <a:xfrm rot="5400000">
                <a:off x="1933887" y="1514920"/>
                <a:ext cx="749672" cy="598984"/>
              </a:xfrm>
              <a:prstGeom prst="flowChartExtra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608216" y="1769002"/>
                <a:ext cx="99830" cy="99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749295" y="1823648"/>
                <a:ext cx="25993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6"/>
              </p:cNvCxnSpPr>
              <p:nvPr/>
            </p:nvCxnSpPr>
            <p:spPr>
              <a:xfrm flipV="1">
                <a:off x="2708046" y="1818917"/>
                <a:ext cx="2505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42562" y="1479380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A</a:t>
                </a:r>
                <a:endParaRPr lang="en-GB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43394" y="1596338"/>
                <a:ext cx="6303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Output P</a:t>
                </a:r>
                <a:endParaRPr lang="en-GB" sz="8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34999" y="1550408"/>
                <a:ext cx="1112184" cy="531519"/>
                <a:chOff x="524270" y="1692958"/>
                <a:chExt cx="3717530" cy="177663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524270" y="2144805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3397248" y="2588261"/>
                  <a:ext cx="84455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Delay 34"/>
                <p:cNvSpPr/>
                <p:nvPr/>
              </p:nvSpPr>
              <p:spPr>
                <a:xfrm>
                  <a:off x="1358900" y="1692958"/>
                  <a:ext cx="2019300" cy="1776630"/>
                </a:xfrm>
                <a:prstGeom prst="flowChartDela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524270" y="3178314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345783" y="1787804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B</a:t>
                </a:r>
                <a:endParaRPr lang="en-GB" sz="8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406006" y="1562662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Output C</a:t>
              </a:r>
              <a:endParaRPr lang="en-GB" sz="8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3263" y="840514"/>
            <a:ext cx="4433457" cy="1653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5236015" y="922262"/>
            <a:ext cx="1477819" cy="21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Challenge 2</a:t>
            </a:r>
            <a:endParaRPr lang="en-GB" sz="105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7855"/>
              </p:ext>
            </p:extLst>
          </p:nvPr>
        </p:nvGraphicFramePr>
        <p:xfrm>
          <a:off x="8107924" y="981788"/>
          <a:ext cx="13362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4"/>
                <a:gridCol w="334064"/>
                <a:gridCol w="334064"/>
                <a:gridCol w="334064"/>
              </a:tblGrid>
              <a:tr h="1950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5150089" y="1307108"/>
            <a:ext cx="2931133" cy="749672"/>
            <a:chOff x="342562" y="1439576"/>
            <a:chExt cx="2931133" cy="749672"/>
          </a:xfrm>
        </p:grpSpPr>
        <p:grpSp>
          <p:nvGrpSpPr>
            <p:cNvPr id="52" name="Group 51"/>
            <p:cNvGrpSpPr/>
            <p:nvPr/>
          </p:nvGrpSpPr>
          <p:grpSpPr>
            <a:xfrm>
              <a:off x="342562" y="1439576"/>
              <a:ext cx="2931133" cy="749672"/>
              <a:chOff x="342562" y="1439576"/>
              <a:chExt cx="2931133" cy="749672"/>
            </a:xfrm>
          </p:grpSpPr>
          <p:sp>
            <p:nvSpPr>
              <p:cNvPr id="54" name="Flowchart: Extract 53"/>
              <p:cNvSpPr/>
              <p:nvPr/>
            </p:nvSpPr>
            <p:spPr>
              <a:xfrm rot="5400000">
                <a:off x="1933887" y="1514920"/>
                <a:ext cx="749672" cy="598984"/>
              </a:xfrm>
              <a:prstGeom prst="flowChartExtra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08216" y="1769002"/>
                <a:ext cx="99830" cy="99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1749295" y="1823648"/>
                <a:ext cx="25993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6"/>
              </p:cNvCxnSpPr>
              <p:nvPr/>
            </p:nvCxnSpPr>
            <p:spPr>
              <a:xfrm flipV="1">
                <a:off x="2708046" y="1818917"/>
                <a:ext cx="2505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342562" y="1479380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A</a:t>
                </a:r>
                <a:endParaRPr lang="en-GB" sz="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43394" y="1596338"/>
                <a:ext cx="6303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Output P</a:t>
                </a:r>
                <a:endParaRPr lang="en-GB" sz="800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634999" y="1685589"/>
                <a:ext cx="1121420" cy="309198"/>
                <a:chOff x="524270" y="2144805"/>
                <a:chExt cx="3748402" cy="103351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 flipV="1">
                  <a:off x="524270" y="2144805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428120" y="2588261"/>
                  <a:ext cx="84455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 flipV="1">
                  <a:off x="524270" y="3178314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345783" y="1797040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B</a:t>
                </a:r>
                <a:endParaRPr lang="en-GB" sz="8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06006" y="1562662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Output C</a:t>
              </a:r>
              <a:endParaRPr lang="en-GB" sz="8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140026" y="837350"/>
            <a:ext cx="4433457" cy="1653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Stored Data 6"/>
          <p:cNvSpPr/>
          <p:nvPr/>
        </p:nvSpPr>
        <p:spPr>
          <a:xfrm flipH="1">
            <a:off x="5635429" y="1414501"/>
            <a:ext cx="675850" cy="53812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416 w 12749"/>
              <a:gd name="connsiteY0" fmla="*/ 0 h 10000"/>
              <a:gd name="connsiteX1" fmla="*/ 12749 w 12749"/>
              <a:gd name="connsiteY1" fmla="*/ 0 h 10000"/>
              <a:gd name="connsiteX2" fmla="*/ 11082 w 12749"/>
              <a:gd name="connsiteY2" fmla="*/ 5000 h 10000"/>
              <a:gd name="connsiteX3" fmla="*/ 12749 w 12749"/>
              <a:gd name="connsiteY3" fmla="*/ 10000 h 10000"/>
              <a:gd name="connsiteX4" fmla="*/ 4416 w 12749"/>
              <a:gd name="connsiteY4" fmla="*/ 10000 h 10000"/>
              <a:gd name="connsiteX5" fmla="*/ 0 w 12749"/>
              <a:gd name="connsiteY5" fmla="*/ 4797 h 10000"/>
              <a:gd name="connsiteX6" fmla="*/ 4416 w 12749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9" h="10000">
                <a:moveTo>
                  <a:pt x="4416" y="0"/>
                </a:moveTo>
                <a:lnTo>
                  <a:pt x="12749" y="0"/>
                </a:lnTo>
                <a:cubicBezTo>
                  <a:pt x="11828" y="0"/>
                  <a:pt x="11082" y="2239"/>
                  <a:pt x="11082" y="5000"/>
                </a:cubicBezTo>
                <a:cubicBezTo>
                  <a:pt x="11082" y="7761"/>
                  <a:pt x="11828" y="10000"/>
                  <a:pt x="12749" y="10000"/>
                </a:cubicBezTo>
                <a:lnTo>
                  <a:pt x="4416" y="10000"/>
                </a:lnTo>
                <a:cubicBezTo>
                  <a:pt x="3495" y="10000"/>
                  <a:pt x="0" y="7558"/>
                  <a:pt x="0" y="4797"/>
                </a:cubicBezTo>
                <a:cubicBezTo>
                  <a:pt x="0" y="2036"/>
                  <a:pt x="3495" y="0"/>
                  <a:pt x="44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68" name="Rounded Rectangle 67"/>
          <p:cNvSpPr/>
          <p:nvPr/>
        </p:nvSpPr>
        <p:spPr>
          <a:xfrm>
            <a:off x="423300" y="2681789"/>
            <a:ext cx="1477819" cy="21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Challenge 3</a:t>
            </a:r>
            <a:endParaRPr lang="en-GB" sz="1050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80278"/>
              </p:ext>
            </p:extLst>
          </p:nvPr>
        </p:nvGraphicFramePr>
        <p:xfrm>
          <a:off x="3295209" y="2741315"/>
          <a:ext cx="13362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51"/>
                <a:gridCol w="267251"/>
                <a:gridCol w="267251"/>
                <a:gridCol w="267251"/>
                <a:gridCol w="267251"/>
              </a:tblGrid>
              <a:tr h="1950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337374" y="3106439"/>
            <a:ext cx="2829537" cy="542340"/>
            <a:chOff x="342562" y="1479380"/>
            <a:chExt cx="2829537" cy="542340"/>
          </a:xfrm>
        </p:grpSpPr>
        <p:grpSp>
          <p:nvGrpSpPr>
            <p:cNvPr id="71" name="Group 70"/>
            <p:cNvGrpSpPr/>
            <p:nvPr/>
          </p:nvGrpSpPr>
          <p:grpSpPr>
            <a:xfrm>
              <a:off x="342562" y="1479380"/>
              <a:ext cx="2829537" cy="542340"/>
              <a:chOff x="342562" y="1479380"/>
              <a:chExt cx="2829537" cy="54234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1749295" y="1814412"/>
                <a:ext cx="25993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615686" y="1818917"/>
                <a:ext cx="2505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42562" y="1479380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A</a:t>
                </a:r>
                <a:endParaRPr lang="en-GB" sz="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541798" y="1596338"/>
                <a:ext cx="6303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Output P</a:t>
                </a:r>
                <a:endParaRPr lang="en-GB" sz="800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34999" y="1685589"/>
                <a:ext cx="1121420" cy="309198"/>
                <a:chOff x="524270" y="2144805"/>
                <a:chExt cx="3748402" cy="103351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524270" y="2144805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3428120" y="2588261"/>
                  <a:ext cx="84455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524270" y="3178314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345783" y="1806276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B</a:t>
                </a:r>
                <a:endParaRPr lang="en-GB" sz="8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406006" y="1562662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Output D</a:t>
              </a:r>
              <a:endParaRPr lang="en-GB" sz="8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27311" y="2596877"/>
            <a:ext cx="4433457" cy="2741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lowchart: Stored Data 6"/>
          <p:cNvSpPr/>
          <p:nvPr/>
        </p:nvSpPr>
        <p:spPr>
          <a:xfrm flipH="1">
            <a:off x="822714" y="3174028"/>
            <a:ext cx="675850" cy="53812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416 w 12749"/>
              <a:gd name="connsiteY0" fmla="*/ 0 h 10000"/>
              <a:gd name="connsiteX1" fmla="*/ 12749 w 12749"/>
              <a:gd name="connsiteY1" fmla="*/ 0 h 10000"/>
              <a:gd name="connsiteX2" fmla="*/ 11082 w 12749"/>
              <a:gd name="connsiteY2" fmla="*/ 5000 h 10000"/>
              <a:gd name="connsiteX3" fmla="*/ 12749 w 12749"/>
              <a:gd name="connsiteY3" fmla="*/ 10000 h 10000"/>
              <a:gd name="connsiteX4" fmla="*/ 4416 w 12749"/>
              <a:gd name="connsiteY4" fmla="*/ 10000 h 10000"/>
              <a:gd name="connsiteX5" fmla="*/ 0 w 12749"/>
              <a:gd name="connsiteY5" fmla="*/ 4797 h 10000"/>
              <a:gd name="connsiteX6" fmla="*/ 4416 w 12749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9" h="10000">
                <a:moveTo>
                  <a:pt x="4416" y="0"/>
                </a:moveTo>
                <a:lnTo>
                  <a:pt x="12749" y="0"/>
                </a:lnTo>
                <a:cubicBezTo>
                  <a:pt x="11828" y="0"/>
                  <a:pt x="11082" y="2239"/>
                  <a:pt x="11082" y="5000"/>
                </a:cubicBezTo>
                <a:cubicBezTo>
                  <a:pt x="11082" y="7761"/>
                  <a:pt x="11828" y="10000"/>
                  <a:pt x="12749" y="10000"/>
                </a:cubicBezTo>
                <a:lnTo>
                  <a:pt x="4416" y="10000"/>
                </a:lnTo>
                <a:cubicBezTo>
                  <a:pt x="3495" y="10000"/>
                  <a:pt x="0" y="7558"/>
                  <a:pt x="0" y="4797"/>
                </a:cubicBezTo>
                <a:cubicBezTo>
                  <a:pt x="0" y="2036"/>
                  <a:pt x="3495" y="0"/>
                  <a:pt x="44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6" name="Flowchart: Delay 85"/>
          <p:cNvSpPr/>
          <p:nvPr/>
        </p:nvSpPr>
        <p:spPr>
          <a:xfrm>
            <a:off x="2004044" y="3180631"/>
            <a:ext cx="604120" cy="53151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611613" y="3649694"/>
            <a:ext cx="42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1412971" y="3843008"/>
            <a:ext cx="42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53184" y="4033164"/>
            <a:ext cx="86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0159" y="3801179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Input C</a:t>
            </a:r>
            <a:endParaRPr lang="en-GB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25095" y="4180985"/>
            <a:ext cx="2743611" cy="1029263"/>
          </a:xfrm>
          <a:prstGeom prst="roundRect">
            <a:avLst>
              <a:gd name="adj" fmla="val 87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For this challenge you need to work out output D first then work out what the output P is when D and C are inputted.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236015" y="2681789"/>
            <a:ext cx="1477819" cy="21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Challenge 4</a:t>
            </a:r>
            <a:endParaRPr lang="en-GB" sz="1050" b="1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49652"/>
              </p:ext>
            </p:extLst>
          </p:nvPr>
        </p:nvGraphicFramePr>
        <p:xfrm>
          <a:off x="8107924" y="2741315"/>
          <a:ext cx="13362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51"/>
                <a:gridCol w="267251"/>
                <a:gridCol w="267251"/>
                <a:gridCol w="267251"/>
                <a:gridCol w="267251"/>
              </a:tblGrid>
              <a:tr h="1950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05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150089" y="3106439"/>
            <a:ext cx="2829537" cy="542340"/>
            <a:chOff x="342562" y="1479380"/>
            <a:chExt cx="2829537" cy="542340"/>
          </a:xfrm>
        </p:grpSpPr>
        <p:grpSp>
          <p:nvGrpSpPr>
            <p:cNvPr id="103" name="Group 102"/>
            <p:cNvGrpSpPr/>
            <p:nvPr/>
          </p:nvGrpSpPr>
          <p:grpSpPr>
            <a:xfrm>
              <a:off x="342562" y="1479380"/>
              <a:ext cx="2829537" cy="542340"/>
              <a:chOff x="342562" y="1479380"/>
              <a:chExt cx="2829537" cy="5423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1749295" y="1814412"/>
                <a:ext cx="25993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615686" y="1818917"/>
                <a:ext cx="2505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342562" y="1479380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A</a:t>
                </a:r>
                <a:endParaRPr lang="en-GB" sz="8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541798" y="1596338"/>
                <a:ext cx="6303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Output P</a:t>
                </a:r>
                <a:endParaRPr lang="en-GB" sz="800" dirty="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34999" y="1685589"/>
                <a:ext cx="1121420" cy="309198"/>
                <a:chOff x="524270" y="2144805"/>
                <a:chExt cx="3748402" cy="103351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524270" y="2144805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3428120" y="2588261"/>
                  <a:ext cx="84455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 flipV="1">
                  <a:off x="524270" y="3178314"/>
                  <a:ext cx="876300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Box 109"/>
              <p:cNvSpPr txBox="1"/>
              <p:nvPr/>
            </p:nvSpPr>
            <p:spPr>
              <a:xfrm>
                <a:off x="345783" y="1806276"/>
                <a:ext cx="5421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/>
                  <a:t>Input B</a:t>
                </a:r>
                <a:endParaRPr lang="en-GB" sz="800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1406006" y="1562662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Output D</a:t>
              </a:r>
              <a:endParaRPr lang="en-GB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5140026" y="2596877"/>
            <a:ext cx="4433457" cy="2741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Flowchart: Stored Data 6"/>
          <p:cNvSpPr/>
          <p:nvPr/>
        </p:nvSpPr>
        <p:spPr>
          <a:xfrm flipH="1">
            <a:off x="6735309" y="3170809"/>
            <a:ext cx="675850" cy="53812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416 w 12749"/>
              <a:gd name="connsiteY0" fmla="*/ 0 h 10000"/>
              <a:gd name="connsiteX1" fmla="*/ 12749 w 12749"/>
              <a:gd name="connsiteY1" fmla="*/ 0 h 10000"/>
              <a:gd name="connsiteX2" fmla="*/ 11082 w 12749"/>
              <a:gd name="connsiteY2" fmla="*/ 5000 h 10000"/>
              <a:gd name="connsiteX3" fmla="*/ 12749 w 12749"/>
              <a:gd name="connsiteY3" fmla="*/ 10000 h 10000"/>
              <a:gd name="connsiteX4" fmla="*/ 4416 w 12749"/>
              <a:gd name="connsiteY4" fmla="*/ 10000 h 10000"/>
              <a:gd name="connsiteX5" fmla="*/ 0 w 12749"/>
              <a:gd name="connsiteY5" fmla="*/ 4797 h 10000"/>
              <a:gd name="connsiteX6" fmla="*/ 4416 w 12749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9" h="10000">
                <a:moveTo>
                  <a:pt x="4416" y="0"/>
                </a:moveTo>
                <a:lnTo>
                  <a:pt x="12749" y="0"/>
                </a:lnTo>
                <a:cubicBezTo>
                  <a:pt x="11828" y="0"/>
                  <a:pt x="11082" y="2239"/>
                  <a:pt x="11082" y="5000"/>
                </a:cubicBezTo>
                <a:cubicBezTo>
                  <a:pt x="11082" y="7761"/>
                  <a:pt x="11828" y="10000"/>
                  <a:pt x="12749" y="10000"/>
                </a:cubicBezTo>
                <a:lnTo>
                  <a:pt x="4416" y="10000"/>
                </a:lnTo>
                <a:cubicBezTo>
                  <a:pt x="3495" y="10000"/>
                  <a:pt x="0" y="7558"/>
                  <a:pt x="0" y="4797"/>
                </a:cubicBezTo>
                <a:cubicBezTo>
                  <a:pt x="0" y="2036"/>
                  <a:pt x="3495" y="0"/>
                  <a:pt x="441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16" name="Flowchart: Delay 115"/>
          <p:cNvSpPr/>
          <p:nvPr/>
        </p:nvSpPr>
        <p:spPr>
          <a:xfrm>
            <a:off x="5707159" y="3180045"/>
            <a:ext cx="604120" cy="53151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6424328" y="3649694"/>
            <a:ext cx="42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6225686" y="3843008"/>
            <a:ext cx="42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565899" y="4033164"/>
            <a:ext cx="86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152874" y="3801179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Input C</a:t>
            </a:r>
            <a:endParaRPr lang="en-GB" sz="800" dirty="0"/>
          </a:p>
        </p:txBody>
      </p:sp>
      <p:sp>
        <p:nvSpPr>
          <p:cNvPr id="122" name="Rounded Rectangle 121"/>
          <p:cNvSpPr/>
          <p:nvPr/>
        </p:nvSpPr>
        <p:spPr>
          <a:xfrm>
            <a:off x="323263" y="5728066"/>
            <a:ext cx="9250220" cy="654261"/>
          </a:xfrm>
          <a:prstGeom prst="roundRect">
            <a:avLst>
              <a:gd name="adj" fmla="val 87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In a Word document you need to copy one of your logic gates and tables above and explain HOW you calculated the table. Imagine you are trying to teach a non geek how to complete the truth table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24878" y="5468856"/>
            <a:ext cx="1290501" cy="516185"/>
            <a:chOff x="5017166" y="5153908"/>
            <a:chExt cx="1980534" cy="792184"/>
          </a:xfrm>
        </p:grpSpPr>
        <p:sp>
          <p:nvSpPr>
            <p:cNvPr id="124" name="Rounded Rectangle 123"/>
            <p:cNvSpPr/>
            <p:nvPr/>
          </p:nvSpPr>
          <p:spPr>
            <a:xfrm flipH="1">
              <a:off x="5595044" y="5343534"/>
              <a:ext cx="1402656" cy="35490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2">
                      <a:lumMod val="75000"/>
                    </a:schemeClr>
                  </a:solidFill>
                </a:rPr>
                <a:t>Extra Challenge</a:t>
              </a:r>
              <a:endParaRPr lang="en-GB" sz="7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 flipH="1">
              <a:off x="5017166" y="5153908"/>
              <a:ext cx="615458" cy="792184"/>
              <a:chOff x="5066551" y="4951325"/>
              <a:chExt cx="666746" cy="792184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5066551" y="4951325"/>
                <a:ext cx="666746" cy="7921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pic>
            <p:nvPicPr>
              <p:cNvPr id="127" name="Picture 2" descr="C:\Users\Scottie\AppData\Local\Microsoft\Windows\Temporary Internet Files\Content.IE5\8NKV2H33\MC900082253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1478" y="5035783"/>
                <a:ext cx="505619" cy="610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755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143</Words>
  <Application>Microsoft Office PowerPoint</Application>
  <PresentationFormat>A4 Paper (210x297 mm)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Logic Gates Truth Table Challenge</vt:lpstr>
    </vt:vector>
  </TitlesOfParts>
  <Manager>Stuart Scott</Manager>
  <Company>Computing@Redbridge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Scott</dc:creator>
  <cp:lastModifiedBy>Scottie</cp:lastModifiedBy>
  <cp:revision>149</cp:revision>
  <cp:lastPrinted>2013-01-30T07:43:04Z</cp:lastPrinted>
  <dcterms:created xsi:type="dcterms:W3CDTF">2012-05-16T10:07:33Z</dcterms:created>
  <dcterms:modified xsi:type="dcterms:W3CDTF">2013-01-30T21:19:49Z</dcterms:modified>
</cp:coreProperties>
</file>