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2f398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32f398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32f3988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32f3988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32f3988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32f3988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32f3988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32f3988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c2b831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c2b831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Screenshot from the game and link to the game.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most difficult part to program?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Description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most </a:t>
            </a:r>
            <a:r>
              <a:rPr lang="en"/>
              <a:t>proud</a:t>
            </a:r>
            <a:r>
              <a:rPr lang="en"/>
              <a:t> of?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</a:t>
            </a:r>
            <a:r>
              <a:rPr lang="en"/>
              <a:t> shot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would you change if you were to start over?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