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he74million.org/new-study-finds-no-asian-american-discrimination-in-admissions-at-elite-colleges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usnews.com/education/best-colleges/the-short-list-college/articles/colleges-that-received-the-most-applications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usnews.com/education/best-colleges/the-short-list-college/articles/colleges-that-received-the-most-applications" TargetMode="External"/><Relationship Id="rId3" Type="http://schemas.openxmlformats.org/officeDocument/2006/relationships/hyperlink" Target="https://bigfuture.collegeboard.org/get-in/applying-101/applying-to-college-faq#:~:text=Each%20year%2C%20nearly%20a%20million,than%2030%20colleges%20and%20universities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latimes.com/opinion/story/2021-10-04/college-admissions-record-applications" TargetMode="External"/><Relationship Id="rId3" Type="http://schemas.openxmlformats.org/officeDocument/2006/relationships/hyperlink" Target="https://www.usnews.com/education/best-colleges/articles/how-us-news-calculated-the-rankings" TargetMode="External"/><Relationship Id="rId4" Type="http://schemas.openxmlformats.org/officeDocument/2006/relationships/hyperlink" Target="https://www.washingtonpost.com/education/2018/09/12/us-news-changed-way-it-ranks-colleges-its-still-ridiculous/" TargetMode="External"/><Relationship Id="rId5" Type="http://schemas.openxmlformats.org/officeDocument/2006/relationships/hyperlink" Target="https://www.newyorker.com/magazine/2011/02/14/the-order-of-things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usnews.com/education/best-colleges/articles/how-us-news-calculated-the-rankings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orbes.com/sites/christopherrim/2019/07/26/uc-berkeley-removed-from-us-news-college-rankings-for-misreporting-statistics/?sh=5b3e4c1a7578" TargetMode="External"/><Relationship Id="rId3" Type="http://schemas.openxmlformats.org/officeDocument/2006/relationships/hyperlink" Target="https://www.nytimes.com/2021/11/29/us/temple-university-moshe-porat-fraud.html" TargetMode="External"/><Relationship Id="rId4" Type="http://schemas.openxmlformats.org/officeDocument/2006/relationships/hyperlink" Target="https://www.insidehighered.com/admissions/article/2018/08/27/eight-more-colleges-identified-submitting-incorrect-data-us-news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usnews.com/education/best-high-schools/articles/how-us-news-calculated-the-rankings" TargetMode="External"/><Relationship Id="rId3" Type="http://schemas.openxmlformats.org/officeDocument/2006/relationships/hyperlink" Target="https://patch.com/new-york/bed-stuy/brooklyn-high-school-named-2nd-best-state-u-s-news" TargetMode="External"/><Relationship Id="rId4" Type="http://schemas.openxmlformats.org/officeDocument/2006/relationships/hyperlink" Target="https://www.usnews.com/education/best-high-schools/national-rankings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5066caae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5066caae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fad4edb1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fad4edb1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https://www.insidehighered.com/admissions/article/2017/08/07/look-data-and-arguments-about-asian-americans-and-admissions-elite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fad4edb1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fad4edb1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https://www.the74million.org/new-study-finds-no-asian-american-discrimination-in-admissions-at-elite-colleges/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fad4edb1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fad4edb1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8da7a4c5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8da7a4c5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777dff69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777dff69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5066caae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5066caae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https://www.usnews.com/education/best-colleges/the-short-list-college/articles/colleges-that-received-the-most-applications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fad4edb1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fad4edb1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https://www.usnews.com/education/best-colleges/the-short-list-college/articles/colleges-that-received-the-most-applications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https://bigfuture.collegeboard.org/get-in/applying-101/applying-to-college-faq#:~:text=Each%20year%2C%20nearly%20a%20million,than%2030%20colleges%20and%20universities</a:t>
            </a:r>
            <a:r>
              <a:rPr lang="en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fad4edb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fad4edb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https://www.latimes.com/opinion/story/2021-10-04/college-admissions-record-applications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https://www.usnews.com/education/best-colleges/articles/how-us-news-calculated-the-rankings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https://www.washingtonpost.com/education/2018/09/12/us-news-changed-way-it-ranks-colleges-its-still-ridiculous/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https://www.newyorker.com/magazine/2011/02/14/the-order-of-things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fad4edb1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fad4edb1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https://www.usnews.com/education/best-colleges/articles/how-us-news-calculated-the-rankings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fad4edb1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fad4edb1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https://www.forbes.com/sites/christopherrim/2019/07/26/uc-berkeley-removed-from-us-news-college-rankings-for-misreporting-statistics/?sh=5b3e4c1a7578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https://www.nytimes.com/2021/11/29/us/temple-university-moshe-porat-fraud.html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https://www.insidehighered.com/admissions/article/2018/08/27/eight-more-colleges-identified-submitting-incorrect-data-us-news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fad4edb1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fad4edb1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https://www.usnews.com/education/best-high-schools/articles/how-us-news-calculated-the-rankings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https://patch.com/new-york/bed-stuy/brooklyn-high-school-named-2nd-best-state-u-s-news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https://www.usnews.com/education/best-high-schools/national-rankings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fad4edb1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fad4edb1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5066caae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5066caa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brookings.edu/research/enrollment-algorithms-are-contributing-to-the-crises-of-higher-education/" TargetMode="External"/><Relationship Id="rId4" Type="http://schemas.openxmlformats.org/officeDocument/2006/relationships/hyperlink" Target="https://www.insidehighered.com/admissions/article/2021/09/27/critics-algorithms-push-admissions-wrong-direction" TargetMode="External"/><Relationship Id="rId10" Type="http://schemas.openxmlformats.org/officeDocument/2006/relationships/hyperlink" Target="https://nypost.com/2020/09/12/colleges-reveal-the-secret-formula-for-deciding-who-gets-in/" TargetMode="External"/><Relationship Id="rId9" Type="http://schemas.openxmlformats.org/officeDocument/2006/relationships/hyperlink" Target="https://www.kuow.org/stories/whitewashing-of-asian-students-and-the-report-that-launched-a-reckoning" TargetMode="External"/><Relationship Id="rId5" Type="http://schemas.openxmlformats.org/officeDocument/2006/relationships/hyperlink" Target="https://www.washingtonpost.com/outlook/next-normal-algorithms-college/2021/11/12/366fe8dc-4264-11ec-a3aa-0255edc02eb7_story.html" TargetMode="External"/><Relationship Id="rId6" Type="http://schemas.openxmlformats.org/officeDocument/2006/relationships/hyperlink" Target="https://pro.admitsee.com/mainpage/algorithm" TargetMode="External"/><Relationship Id="rId7" Type="http://schemas.openxmlformats.org/officeDocument/2006/relationships/hyperlink" Target="https://slate.com/technology/2021/01/higher-education-algorithms-student-data-discrimination.html" TargetMode="External"/><Relationship Id="rId8" Type="http://schemas.openxmlformats.org/officeDocument/2006/relationships/hyperlink" Target="https://www.nytimes.com/roomfordebate/2012/12/19/fears-of-an-asian-quota-in-the-ivy-league/statistics-indicate-an-ivy-league-asian-quot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940150" y="1419700"/>
            <a:ext cx="34677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College Admissions Algorithms</a:t>
            </a:r>
            <a:endParaRPr sz="45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119250" y="3116575"/>
            <a:ext cx="41583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Liu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Asian Quota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625" y="458275"/>
            <a:ext cx="6668626" cy="444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happen in race-blind </a:t>
            </a:r>
            <a:r>
              <a:rPr lang="en"/>
              <a:t>admissions</a:t>
            </a:r>
            <a:r>
              <a:rPr lang="en"/>
              <a:t>?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31225"/>
            <a:ext cx="8218599" cy="39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 data and studies correct?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023025"/>
            <a:ext cx="6184026" cy="40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Admission Algorithm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list of students and data on the categories below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Grades / GPA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 Exams / Honors Grades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SAT / Standardized exam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Extracurriculars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Personal Essay / 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category can be given a specific weight. Default weights but can be changed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Students will be ranked according to weights and their data.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Some Q’s to keep in mind or to discuss</a:t>
            </a:r>
            <a:endParaRPr sz="25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Do you keep your algorithm simple? Rating of 1-10 in 5 categories? Or add more complexities to help refine your search?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Should algorithms be made public?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How do you remove as much bias and subjectivity in the ratings?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How do you rank students to enter a seat limited program?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https://www.brookings.edu/research/enrollment-algorithms-are-contributing-to-the-crises-of-higher-education/</a:t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https://www.insidehighered.com/admissions/article/2021/09/27/critics-algorithms-push-admissions-wrong-direction</a:t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https://www.washingtonpost.com/outlook/next-normal-algorithms-college/2021/11/12/366fe8dc-4264-11ec-a3aa-0255edc02eb7_story.html</a:t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https://pro.admitsee.com/mainpage/algorithm</a:t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 u="sng">
                <a:solidFill>
                  <a:schemeClr val="hlink"/>
                </a:solidFill>
                <a:hlinkClick r:id="rId7"/>
              </a:rPr>
              <a:t>https://slate.com/technology/2021/01/higher-education-algorithms-student-data-discrimination.html</a:t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 u="sng">
                <a:solidFill>
                  <a:schemeClr val="hlink"/>
                </a:solidFill>
                <a:hlinkClick r:id="rId8"/>
              </a:rPr>
              <a:t>https://www.nytimes.com/roomfordebate/2012/12/19/fears-of-an-asian-quota-in-the-ivy-league/statistics-indicate-an-ivy-league-asian-quota</a:t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 u="sng">
                <a:solidFill>
                  <a:schemeClr val="hlink"/>
                </a:solidFill>
                <a:hlinkClick r:id="rId9"/>
              </a:rPr>
              <a:t>https://www.kuow.org/stories/whitewashing-of-asian-students-and-the-report-that-launched-a-reckoning</a:t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 u="sng">
                <a:solidFill>
                  <a:schemeClr val="hlink"/>
                </a:solidFill>
                <a:hlinkClick r:id="rId10"/>
              </a:rPr>
              <a:t>https://nypost.com/2020/09/12/colleges-reveal-the-secret-formula-for-deciding-who-gets-in/</a:t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sz="1200"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College Admissions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3681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700+ Colleges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 million applications sent (non-unique)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Top 10 schools averaged over 80k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Harvard received 40k in 2020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600" y="178250"/>
            <a:ext cx="518160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Applications going up?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3378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Common App (electronic) makes logistics of applying to multiple schools easier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General increased awareness of applying to college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Societal effect of job applications requiring a college degree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Students are encouraged to apply to more colleges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More awareness of smaller or specialized schools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222" y="1147225"/>
            <a:ext cx="5499775" cy="26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Gaming the ranking algorithm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947825"/>
            <a:ext cx="43263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Admissions rate was part of USNews algorithm until ~2018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do you think happened with the admissions rate?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Faculty salary is part of the ranking ? What will happen then?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New algo is more results based...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000" y="1000276"/>
            <a:ext cx="4506000" cy="401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73" y="3495148"/>
            <a:ext cx="5365575" cy="15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News Rankings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</a:t>
            </a:r>
            <a:r>
              <a:rPr lang="en"/>
              <a:t>would</a:t>
            </a:r>
            <a:r>
              <a:rPr lang="en"/>
              <a:t> you game this algorithm?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50" y="1652725"/>
            <a:ext cx="3659516" cy="33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9313" y="1681900"/>
            <a:ext cx="51339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53" y="151375"/>
            <a:ext cx="4649650" cy="35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7472" y="151372"/>
            <a:ext cx="3707175" cy="27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451275"/>
            <a:ext cx="6455200" cy="15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School Rankings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23950"/>
            <a:ext cx="627697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413" y="2571738"/>
            <a:ext cx="630555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School Rankings Algorithm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50" y="1005000"/>
            <a:ext cx="5463650" cy="40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Asian Quota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4900"/>
            <a:ext cx="7421812" cy="41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