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91" r:id="rId4"/>
    <p:sldMasterId id="2147483692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org/curriculum/course1/2/Teacher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org/curriculum/course1/2/Teacher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org/curriculum/course1/2/Teach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5a4f7e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55a4f7e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7-8.CT.4</a:t>
            </a:r>
            <a:r>
              <a:rPr lang="en"/>
              <a:t> Write a program using functions or procedures whose names or other documentation convey their purpose within the larger task.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55a4f7e5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55a4f7e5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answer this question in their notebooks.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out once timer 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may dance if finished early.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55a4f7e50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55a4f7e50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video from Flocabulary.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take notes on what stood out to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and Talk: Share out afterwards.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5a4f7e50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55a4f7e50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your </a:t>
            </a:r>
            <a:r>
              <a:rPr lang="en"/>
              <a:t>students</a:t>
            </a:r>
            <a:r>
              <a:rPr lang="en"/>
              <a:t> try to use explicit instructions to get you out of the door.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as silly as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 students are able to </a:t>
            </a:r>
            <a:r>
              <a:rPr lang="en"/>
              <a:t>explicitly</a:t>
            </a:r>
            <a:r>
              <a:rPr lang="en"/>
              <a:t> instruct you, you may show them.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5a4f7e50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5a4f7e50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“What you did just now was programming your teacher”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write down word and definition.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Cold call </a:t>
            </a:r>
            <a:r>
              <a:rPr lang="en"/>
              <a:t>student</a:t>
            </a:r>
            <a:r>
              <a:rPr lang="en"/>
              <a:t> to read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“Now it is your turn to create a program”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55a4f7e50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55a4f7e50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Unplugged Activity: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https://code.org/curriculum/course1/2/Teacher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students 20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follow instructions in the activity packet.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5a4f7e50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5a4f7e50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Unplugged Activity: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https://code.org/curriculum/course1/2/Teacher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discussion about the provided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55a4f7e50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55a4f7e50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Unplugged Activity: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https://code.org/curriculum/course1/2/Teacher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students 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out the worksheet titled "Move the Flurbs 2" and allow students to complete the activity independently after the instructions have been well explained.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763600" y="78682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507750" y="2444400"/>
            <a:ext cx="21285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None/>
              <a:def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857525" y="1331550"/>
            <a:ext cx="4457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1857525" y="2010075"/>
            <a:ext cx="26289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 txBox="1"/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718250" y="1412700"/>
            <a:ext cx="77208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  <a:defRPr sz="11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1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ctrTitle"/>
          </p:nvPr>
        </p:nvSpPr>
        <p:spPr>
          <a:xfrm>
            <a:off x="-7500" y="644663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subTitle"/>
          </p:nvPr>
        </p:nvSpPr>
        <p:spPr>
          <a:xfrm>
            <a:off x="877800" y="14993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2" type="subTitle"/>
          </p:nvPr>
        </p:nvSpPr>
        <p:spPr>
          <a:xfrm>
            <a:off x="5455475" y="14993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7"/>
          <p:cNvSpPr txBox="1"/>
          <p:nvPr>
            <p:ph idx="3" type="ctrTitle"/>
          </p:nvPr>
        </p:nvSpPr>
        <p:spPr>
          <a:xfrm>
            <a:off x="4560425" y="644663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8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" type="subTitle"/>
          </p:nvPr>
        </p:nvSpPr>
        <p:spPr>
          <a:xfrm>
            <a:off x="2828850" y="2085625"/>
            <a:ext cx="3029100" cy="14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ctrTitle"/>
          </p:nvPr>
        </p:nvSpPr>
        <p:spPr>
          <a:xfrm>
            <a:off x="804750" y="679625"/>
            <a:ext cx="38340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idx="1" type="subTitle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21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ctrTitle"/>
          </p:nvPr>
        </p:nvSpPr>
        <p:spPr>
          <a:xfrm>
            <a:off x="713225" y="907900"/>
            <a:ext cx="3269700" cy="20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b="1"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hasCustomPrompt="1" type="title"/>
          </p:nvPr>
        </p:nvSpPr>
        <p:spPr>
          <a:xfrm>
            <a:off x="2495550" y="382225"/>
            <a:ext cx="5524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>
            <a:off x="3686100" y="2428325"/>
            <a:ext cx="3143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ctrTitle"/>
          </p:nvPr>
        </p:nvSpPr>
        <p:spPr>
          <a:xfrm>
            <a:off x="2826146" y="72759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5"/>
          <p:cNvSpPr txBox="1"/>
          <p:nvPr>
            <p:ph idx="1" type="subTitle"/>
          </p:nvPr>
        </p:nvSpPr>
        <p:spPr>
          <a:xfrm>
            <a:off x="2826146" y="114264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5"/>
          <p:cNvSpPr txBox="1"/>
          <p:nvPr>
            <p:ph idx="2" type="ctrTitle"/>
          </p:nvPr>
        </p:nvSpPr>
        <p:spPr>
          <a:xfrm>
            <a:off x="4173875" y="151818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5"/>
          <p:cNvSpPr txBox="1"/>
          <p:nvPr>
            <p:ph idx="3" type="subTitle"/>
          </p:nvPr>
        </p:nvSpPr>
        <p:spPr>
          <a:xfrm>
            <a:off x="4173875" y="1931338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5"/>
          <p:cNvSpPr txBox="1"/>
          <p:nvPr>
            <p:ph idx="4" type="ctrTitle"/>
          </p:nvPr>
        </p:nvSpPr>
        <p:spPr>
          <a:xfrm>
            <a:off x="5508806" y="23208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None/>
              <a:defRPr b="1" sz="17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5" type="subTitle"/>
          </p:nvPr>
        </p:nvSpPr>
        <p:spPr>
          <a:xfrm>
            <a:off x="5508806" y="273399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5"/>
          <p:cNvSpPr txBox="1"/>
          <p:nvPr>
            <p:ph idx="6" type="ctrTitle"/>
          </p:nvPr>
        </p:nvSpPr>
        <p:spPr>
          <a:xfrm>
            <a:off x="6673478" y="310678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7" type="subTitle"/>
          </p:nvPr>
        </p:nvSpPr>
        <p:spPr>
          <a:xfrm>
            <a:off x="6673478" y="352183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5"/>
          <p:cNvSpPr txBox="1"/>
          <p:nvPr>
            <p:ph idx="8"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25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ctrTitle"/>
          </p:nvPr>
        </p:nvSpPr>
        <p:spPr>
          <a:xfrm>
            <a:off x="4029025" y="2817450"/>
            <a:ext cx="2000400" cy="6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2431950" y="1620150"/>
            <a:ext cx="51945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3"/>
                </a:solidFill>
              </a:defRPr>
            </a:lvl9pPr>
          </a:lstStyle>
          <a:p/>
        </p:txBody>
      </p:sp>
      <p:pic>
        <p:nvPicPr>
          <p:cNvPr id="101" name="Google Shape;10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07950" y="2598325"/>
            <a:ext cx="4521050" cy="356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idx="1" type="subTitle"/>
          </p:nvPr>
        </p:nvSpPr>
        <p:spPr>
          <a:xfrm>
            <a:off x="1563588" y="2726803"/>
            <a:ext cx="18654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7"/>
          <p:cNvSpPr txBox="1"/>
          <p:nvPr>
            <p:ph idx="2" type="subTitle"/>
          </p:nvPr>
        </p:nvSpPr>
        <p:spPr>
          <a:xfrm>
            <a:off x="5691637" y="2726800"/>
            <a:ext cx="18654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27"/>
          <p:cNvSpPr txBox="1"/>
          <p:nvPr>
            <p:ph idx="3" type="subTitle"/>
          </p:nvPr>
        </p:nvSpPr>
        <p:spPr>
          <a:xfrm>
            <a:off x="4083983" y="1055475"/>
            <a:ext cx="18654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27"/>
          <p:cNvSpPr txBox="1"/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27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ctrTitle"/>
          </p:nvPr>
        </p:nvSpPr>
        <p:spPr>
          <a:xfrm>
            <a:off x="720000" y="377975"/>
            <a:ext cx="12492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8"/>
          <p:cNvSpPr txBox="1"/>
          <p:nvPr>
            <p:ph idx="2" type="title"/>
          </p:nvPr>
        </p:nvSpPr>
        <p:spPr>
          <a:xfrm>
            <a:off x="2344950" y="1200900"/>
            <a:ext cx="15663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1" sz="17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1705475" y="1438600"/>
            <a:ext cx="2224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3" type="title"/>
          </p:nvPr>
        </p:nvSpPr>
        <p:spPr>
          <a:xfrm>
            <a:off x="2344950" y="2039100"/>
            <a:ext cx="15663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 sz="17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3" name="Google Shape;113;p28"/>
          <p:cNvSpPr txBox="1"/>
          <p:nvPr>
            <p:ph idx="4" type="subTitle"/>
          </p:nvPr>
        </p:nvSpPr>
        <p:spPr>
          <a:xfrm>
            <a:off x="1705617" y="2276800"/>
            <a:ext cx="2224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5" type="title"/>
          </p:nvPr>
        </p:nvSpPr>
        <p:spPr>
          <a:xfrm>
            <a:off x="2344950" y="2877300"/>
            <a:ext cx="15663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 sz="1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6" type="subTitle"/>
          </p:nvPr>
        </p:nvSpPr>
        <p:spPr>
          <a:xfrm>
            <a:off x="1705617" y="3115000"/>
            <a:ext cx="2224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7" type="title"/>
          </p:nvPr>
        </p:nvSpPr>
        <p:spPr>
          <a:xfrm>
            <a:off x="2344950" y="3715500"/>
            <a:ext cx="1566300" cy="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700">
                <a:solidFill>
                  <a:srgbClr val="335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8" type="subTitle"/>
          </p:nvPr>
        </p:nvSpPr>
        <p:spPr>
          <a:xfrm>
            <a:off x="1705617" y="3953200"/>
            <a:ext cx="22242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/>
          <p:nvPr/>
        </p:nvSpPr>
        <p:spPr>
          <a:xfrm>
            <a:off x="-92200" y="550200"/>
            <a:ext cx="2149500" cy="63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ctrTitle"/>
          </p:nvPr>
        </p:nvSpPr>
        <p:spPr>
          <a:xfrm>
            <a:off x="2638350" y="771524"/>
            <a:ext cx="38673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" type="subTitle"/>
          </p:nvPr>
        </p:nvSpPr>
        <p:spPr>
          <a:xfrm>
            <a:off x="3031200" y="1552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29"/>
          <p:cNvSpPr txBox="1"/>
          <p:nvPr/>
        </p:nvSpPr>
        <p:spPr>
          <a:xfrm>
            <a:off x="2806200" y="3814600"/>
            <a:ext cx="353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accent4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"/>
              <a:buNone/>
              <a:defRPr b="0" sz="30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b="0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1" name="Google Shape;151;p33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34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34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None/>
              <a:defRPr b="0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3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5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36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7" name="Google Shape;167;p36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8" name="Google Shape;168;p36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37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37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"/>
              <a:buNone/>
              <a:defRPr b="0" sz="11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3" name="Google Shape;173;p37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6" name="Google Shape;176;p38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7" name="Google Shape;177;p38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38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38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86" name="Google Shape;186;p40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87" name="Google Shape;187;p40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88" name="Google Shape;188;p40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9" name="Google Shape;189;p40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40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"/>
              <a:buNone/>
              <a:defRPr b="0" sz="900">
                <a:solidFill>
                  <a:srgbClr val="E3E9ED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4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4" name="Google Shape;194;p41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41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b="0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Google Shape;196;p41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41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41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"/>
              <a:buNone/>
              <a:defRPr b="0" sz="2400">
                <a:solidFill>
                  <a:srgbClr val="48FF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41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204" name="Google Shape;204;p43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"/>
              <a:buNone/>
              <a:defRPr b="0" sz="30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205" name="Google Shape;205;p43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"/>
              <a:buNone/>
              <a:defRPr sz="9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4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None/>
              <a:defRPr b="0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rgbClr val="48FFD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5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213" name="Google Shape;213;p4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"/>
              <a:buNone/>
              <a:defRPr b="0" sz="3000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TdsPqN1VgN4" TargetMode="External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locabulary.com/unit/coding/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ctrTitle"/>
          </p:nvPr>
        </p:nvSpPr>
        <p:spPr>
          <a:xfrm>
            <a:off x="586950" y="377975"/>
            <a:ext cx="13707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TOPIC</a:t>
            </a:r>
            <a:r>
              <a:rPr b="1" lang="en" sz="2400"/>
              <a:t>:</a:t>
            </a:r>
            <a:endParaRPr b="1" sz="2400"/>
          </a:p>
        </p:txBody>
      </p:sp>
      <p:sp>
        <p:nvSpPr>
          <p:cNvPr id="220" name="Google Shape;220;p47"/>
          <p:cNvSpPr txBox="1"/>
          <p:nvPr>
            <p:ph idx="1" type="subTitle"/>
          </p:nvPr>
        </p:nvSpPr>
        <p:spPr>
          <a:xfrm>
            <a:off x="132875" y="1390150"/>
            <a:ext cx="27777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nica One"/>
                <a:ea typeface="Unica One"/>
                <a:cs typeface="Unica One"/>
                <a:sym typeface="Unica One"/>
              </a:rPr>
              <a:t>Learning Objective:	</a:t>
            </a:r>
            <a:endParaRPr b="1" sz="2000"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2172225" y="575250"/>
            <a:ext cx="389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What is computer science?</a:t>
            </a:r>
            <a:endParaRPr b="1" sz="24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22" name="Google Shape;222;p47"/>
          <p:cNvSpPr/>
          <p:nvPr/>
        </p:nvSpPr>
        <p:spPr>
          <a:xfrm>
            <a:off x="0" y="1324175"/>
            <a:ext cx="2777700" cy="74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7"/>
          <p:cNvSpPr txBox="1"/>
          <p:nvPr/>
        </p:nvSpPr>
        <p:spPr>
          <a:xfrm>
            <a:off x="42900" y="2138050"/>
            <a:ext cx="485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IWBAT define computer science and design my first computer program.</a:t>
            </a: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endParaRPr/>
          </a:p>
        </p:txBody>
      </p:sp>
      <p:sp>
        <p:nvSpPr>
          <p:cNvPr id="224" name="Google Shape;224;p47"/>
          <p:cNvSpPr/>
          <p:nvPr/>
        </p:nvSpPr>
        <p:spPr>
          <a:xfrm>
            <a:off x="0" y="4533375"/>
            <a:ext cx="1279200" cy="61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Standard:</a:t>
            </a:r>
            <a:endParaRPr sz="1000"/>
          </a:p>
        </p:txBody>
      </p:sp>
      <p:sp>
        <p:nvSpPr>
          <p:cNvPr id="225" name="Google Shape;225;p47"/>
          <p:cNvSpPr txBox="1"/>
          <p:nvPr/>
        </p:nvSpPr>
        <p:spPr>
          <a:xfrm>
            <a:off x="1371575" y="4592175"/>
            <a:ext cx="109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7-8.CT.4</a:t>
            </a:r>
            <a:endParaRPr/>
          </a:p>
        </p:txBody>
      </p:sp>
      <p:pic>
        <p:nvPicPr>
          <p:cNvPr id="226" name="Google Shape;226;p47"/>
          <p:cNvPicPr preferRelativeResize="0"/>
          <p:nvPr/>
        </p:nvPicPr>
        <p:blipFill rotWithShape="1">
          <a:blip r:embed="rId3">
            <a:alphaModFix/>
          </a:blip>
          <a:srcRect b="5900" l="0" r="0" t="0"/>
          <a:stretch/>
        </p:blipFill>
        <p:spPr>
          <a:xfrm>
            <a:off x="5097800" y="2722325"/>
            <a:ext cx="3945300" cy="2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>
            <p:ph idx="2" type="title"/>
          </p:nvPr>
        </p:nvSpPr>
        <p:spPr>
          <a:xfrm>
            <a:off x="43925" y="632775"/>
            <a:ext cx="193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Warm Up</a:t>
            </a:r>
            <a:endParaRPr sz="2400"/>
          </a:p>
        </p:txBody>
      </p:sp>
      <p:sp>
        <p:nvSpPr>
          <p:cNvPr id="232" name="Google Shape;232;p48"/>
          <p:cNvSpPr txBox="1"/>
          <p:nvPr>
            <p:ph idx="1" type="subTitle"/>
          </p:nvPr>
        </p:nvSpPr>
        <p:spPr>
          <a:xfrm>
            <a:off x="-34350" y="1507300"/>
            <a:ext cx="3746700" cy="16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What does Computer Science mean to you?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48"/>
          <p:cNvCxnSpPr/>
          <p:nvPr/>
        </p:nvCxnSpPr>
        <p:spPr>
          <a:xfrm flipH="1">
            <a:off x="4333875" y="-66675"/>
            <a:ext cx="2038200" cy="990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48"/>
          <p:cNvCxnSpPr/>
          <p:nvPr/>
        </p:nvCxnSpPr>
        <p:spPr>
          <a:xfrm>
            <a:off x="4333875" y="923925"/>
            <a:ext cx="2781300" cy="142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48"/>
          <p:cNvCxnSpPr/>
          <p:nvPr/>
        </p:nvCxnSpPr>
        <p:spPr>
          <a:xfrm flipH="1">
            <a:off x="5362575" y="2362200"/>
            <a:ext cx="1638300" cy="92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48"/>
          <p:cNvCxnSpPr/>
          <p:nvPr/>
        </p:nvCxnSpPr>
        <p:spPr>
          <a:xfrm>
            <a:off x="5210175" y="3057525"/>
            <a:ext cx="5200800" cy="2781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48"/>
          <p:cNvGrpSpPr/>
          <p:nvPr/>
        </p:nvGrpSpPr>
        <p:grpSpPr>
          <a:xfrm>
            <a:off x="4556712" y="1152010"/>
            <a:ext cx="3490197" cy="3344383"/>
            <a:chOff x="1077075" y="238125"/>
            <a:chExt cx="5446625" cy="5219075"/>
          </a:xfrm>
        </p:grpSpPr>
        <p:sp>
          <p:nvSpPr>
            <p:cNvPr id="238" name="Google Shape;238;p48"/>
            <p:cNvSpPr/>
            <p:nvPr/>
          </p:nvSpPr>
          <p:spPr>
            <a:xfrm>
              <a:off x="2883650" y="238125"/>
              <a:ext cx="86900" cy="50425"/>
            </a:xfrm>
            <a:custGeom>
              <a:rect b="b" l="l" r="r" t="t"/>
              <a:pathLst>
                <a:path extrusionOk="0" h="2017" w="3476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8"/>
            <p:cNvSpPr/>
            <p:nvPr/>
          </p:nvSpPr>
          <p:spPr>
            <a:xfrm>
              <a:off x="2926850" y="263550"/>
              <a:ext cx="644300" cy="1255950"/>
            </a:xfrm>
            <a:custGeom>
              <a:rect b="b" l="l" r="r" t="t"/>
              <a:pathLst>
                <a:path extrusionOk="0" h="50238" w="25772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8"/>
            <p:cNvSpPr/>
            <p:nvPr/>
          </p:nvSpPr>
          <p:spPr>
            <a:xfrm>
              <a:off x="2283050" y="263550"/>
              <a:ext cx="643825" cy="1255950"/>
            </a:xfrm>
            <a:custGeom>
              <a:rect b="b" l="l" r="r" t="t"/>
              <a:pathLst>
                <a:path extrusionOk="0" h="50238" w="25753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8"/>
            <p:cNvSpPr/>
            <p:nvPr/>
          </p:nvSpPr>
          <p:spPr>
            <a:xfrm>
              <a:off x="4701750" y="746050"/>
              <a:ext cx="126275" cy="73000"/>
            </a:xfrm>
            <a:custGeom>
              <a:rect b="b" l="l" r="r" t="t"/>
              <a:pathLst>
                <a:path extrusionOk="0" h="2920" w="5051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4765125" y="782525"/>
              <a:ext cx="929950" cy="1815250"/>
            </a:xfrm>
            <a:custGeom>
              <a:rect b="b" l="l" r="r" t="t"/>
              <a:pathLst>
                <a:path extrusionOk="0" h="72610" w="37198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3834700" y="782525"/>
              <a:ext cx="929950" cy="1815250"/>
            </a:xfrm>
            <a:custGeom>
              <a:rect b="b" l="l" r="r" t="t"/>
              <a:pathLst>
                <a:path extrusionOk="0" h="72610" w="37198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2233125" y="1539150"/>
              <a:ext cx="168050" cy="97500"/>
            </a:xfrm>
            <a:custGeom>
              <a:rect b="b" l="l" r="r" t="t"/>
              <a:pathLst>
                <a:path extrusionOk="0" h="3900" w="6722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2317125" y="1587650"/>
              <a:ext cx="1240100" cy="2419675"/>
            </a:xfrm>
            <a:custGeom>
              <a:rect b="b" l="l" r="r" t="t"/>
              <a:pathLst>
                <a:path extrusionOk="0" h="96787" w="49604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1077075" y="1587650"/>
              <a:ext cx="1240075" cy="2419675"/>
            </a:xfrm>
            <a:custGeom>
              <a:rect b="b" l="l" r="r" t="t"/>
              <a:pathLst>
                <a:path extrusionOk="0" h="96787" w="49603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8"/>
            <p:cNvSpPr/>
            <p:nvPr/>
          </p:nvSpPr>
          <p:spPr>
            <a:xfrm>
              <a:off x="3213950" y="2163275"/>
              <a:ext cx="3309750" cy="3293925"/>
            </a:xfrm>
            <a:custGeom>
              <a:rect b="b" l="l" r="r" t="t"/>
              <a:pathLst>
                <a:path extrusionOk="0" h="131757" w="132390">
                  <a:moveTo>
                    <a:pt x="66176" y="1"/>
                  </a:moveTo>
                  <a:lnTo>
                    <a:pt x="61701" y="2612"/>
                  </a:lnTo>
                  <a:lnTo>
                    <a:pt x="61817" y="2670"/>
                  </a:lnTo>
                  <a:lnTo>
                    <a:pt x="327" y="93157"/>
                  </a:lnTo>
                  <a:lnTo>
                    <a:pt x="0" y="93330"/>
                  </a:lnTo>
                  <a:lnTo>
                    <a:pt x="135" y="93407"/>
                  </a:lnTo>
                  <a:lnTo>
                    <a:pt x="0" y="93618"/>
                  </a:lnTo>
                  <a:lnTo>
                    <a:pt x="66195" y="131757"/>
                  </a:lnTo>
                  <a:lnTo>
                    <a:pt x="66368" y="131641"/>
                  </a:lnTo>
                  <a:lnTo>
                    <a:pt x="66406" y="131680"/>
                  </a:lnTo>
                  <a:lnTo>
                    <a:pt x="75643" y="126322"/>
                  </a:lnTo>
                  <a:lnTo>
                    <a:pt x="132390" y="93618"/>
                  </a:lnTo>
                  <a:lnTo>
                    <a:pt x="132255" y="93407"/>
                  </a:lnTo>
                  <a:lnTo>
                    <a:pt x="132390" y="93330"/>
                  </a:lnTo>
                  <a:lnTo>
                    <a:pt x="132083" y="93157"/>
                  </a:lnTo>
                  <a:lnTo>
                    <a:pt x="70689" y="2612"/>
                  </a:lnTo>
                  <a:lnTo>
                    <a:pt x="66176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8"/>
            <p:cNvSpPr/>
            <p:nvPr/>
          </p:nvSpPr>
          <p:spPr>
            <a:xfrm>
              <a:off x="3834700" y="1515625"/>
              <a:ext cx="1860375" cy="1077850"/>
            </a:xfrm>
            <a:custGeom>
              <a:rect b="b" l="l" r="r" t="t"/>
              <a:pathLst>
                <a:path extrusionOk="0" h="43114" w="74415">
                  <a:moveTo>
                    <a:pt x="37083" y="1"/>
                  </a:moveTo>
                  <a:lnTo>
                    <a:pt x="0" y="21567"/>
                  </a:lnTo>
                  <a:lnTo>
                    <a:pt x="37332" y="43113"/>
                  </a:lnTo>
                  <a:lnTo>
                    <a:pt x="74414" y="21567"/>
                  </a:lnTo>
                  <a:lnTo>
                    <a:pt x="370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2283050" y="775825"/>
              <a:ext cx="1288100" cy="745600"/>
            </a:xfrm>
            <a:custGeom>
              <a:rect b="b" l="l" r="r" t="t"/>
              <a:pathLst>
                <a:path extrusionOk="0" h="29824" w="51524">
                  <a:moveTo>
                    <a:pt x="25676" y="0"/>
                  </a:moveTo>
                  <a:lnTo>
                    <a:pt x="0" y="14921"/>
                  </a:lnTo>
                  <a:lnTo>
                    <a:pt x="25848" y="29823"/>
                  </a:lnTo>
                  <a:lnTo>
                    <a:pt x="51524" y="14921"/>
                  </a:lnTo>
                  <a:lnTo>
                    <a:pt x="256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8"/>
            <p:cNvSpPr/>
            <p:nvPr/>
          </p:nvSpPr>
          <p:spPr>
            <a:xfrm>
              <a:off x="1077075" y="2551200"/>
              <a:ext cx="2480150" cy="1436450"/>
            </a:xfrm>
            <a:custGeom>
              <a:rect b="b" l="l" r="r" t="t"/>
              <a:pathLst>
                <a:path extrusionOk="0" h="57458" w="99206">
                  <a:moveTo>
                    <a:pt x="49449" y="0"/>
                  </a:moveTo>
                  <a:lnTo>
                    <a:pt x="0" y="28729"/>
                  </a:lnTo>
                  <a:lnTo>
                    <a:pt x="49776" y="57457"/>
                  </a:lnTo>
                  <a:lnTo>
                    <a:pt x="99206" y="28729"/>
                  </a:lnTo>
                  <a:lnTo>
                    <a:pt x="494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8"/>
            <p:cNvSpPr/>
            <p:nvPr/>
          </p:nvSpPr>
          <p:spPr>
            <a:xfrm>
              <a:off x="3213950" y="3538250"/>
              <a:ext cx="3309750" cy="1917025"/>
            </a:xfrm>
            <a:custGeom>
              <a:rect b="b" l="l" r="r" t="t"/>
              <a:pathLst>
                <a:path extrusionOk="0" h="76681" w="132390">
                  <a:moveTo>
                    <a:pt x="65984" y="1"/>
                  </a:moveTo>
                  <a:lnTo>
                    <a:pt x="0" y="38331"/>
                  </a:lnTo>
                  <a:lnTo>
                    <a:pt x="66406" y="76681"/>
                  </a:lnTo>
                  <a:lnTo>
                    <a:pt x="132390" y="38331"/>
                  </a:lnTo>
                  <a:lnTo>
                    <a:pt x="65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8"/>
            <p:cNvSpPr/>
            <p:nvPr/>
          </p:nvSpPr>
          <p:spPr>
            <a:xfrm>
              <a:off x="4701750" y="746050"/>
              <a:ext cx="126275" cy="73000"/>
            </a:xfrm>
            <a:custGeom>
              <a:rect b="b" l="l" r="r" t="t"/>
              <a:pathLst>
                <a:path extrusionOk="0" h="2920" w="5051">
                  <a:moveTo>
                    <a:pt x="2516" y="0"/>
                  </a:moveTo>
                  <a:lnTo>
                    <a:pt x="0" y="1460"/>
                  </a:lnTo>
                  <a:lnTo>
                    <a:pt x="2535" y="2919"/>
                  </a:lnTo>
                  <a:lnTo>
                    <a:pt x="5051" y="1460"/>
                  </a:lnTo>
                  <a:lnTo>
                    <a:pt x="25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8"/>
            <p:cNvSpPr/>
            <p:nvPr/>
          </p:nvSpPr>
          <p:spPr>
            <a:xfrm>
              <a:off x="4765125" y="782525"/>
              <a:ext cx="929950" cy="1815250"/>
            </a:xfrm>
            <a:custGeom>
              <a:rect b="b" l="l" r="r" t="t"/>
              <a:pathLst>
                <a:path extrusionOk="0" h="72610" w="37198">
                  <a:moveTo>
                    <a:pt x="2516" y="1"/>
                  </a:moveTo>
                  <a:lnTo>
                    <a:pt x="0" y="1460"/>
                  </a:lnTo>
                  <a:lnTo>
                    <a:pt x="0" y="72610"/>
                  </a:lnTo>
                  <a:lnTo>
                    <a:pt x="37197" y="51159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8"/>
            <p:cNvSpPr/>
            <p:nvPr/>
          </p:nvSpPr>
          <p:spPr>
            <a:xfrm>
              <a:off x="3834700" y="782525"/>
              <a:ext cx="929950" cy="1815250"/>
            </a:xfrm>
            <a:custGeom>
              <a:rect b="b" l="l" r="r" t="t"/>
              <a:pathLst>
                <a:path extrusionOk="0" h="72610" w="37198">
                  <a:moveTo>
                    <a:pt x="34778" y="1"/>
                  </a:moveTo>
                  <a:lnTo>
                    <a:pt x="0" y="51159"/>
                  </a:lnTo>
                  <a:lnTo>
                    <a:pt x="37198" y="72610"/>
                  </a:lnTo>
                  <a:lnTo>
                    <a:pt x="37198" y="1460"/>
                  </a:lnTo>
                  <a:lnTo>
                    <a:pt x="34778" y="1"/>
                  </a:lnTo>
                  <a:close/>
                </a:path>
              </a:pathLst>
            </a:custGeom>
            <a:solidFill>
              <a:srgbClr val="6CA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8"/>
            <p:cNvSpPr/>
            <p:nvPr/>
          </p:nvSpPr>
          <p:spPr>
            <a:xfrm>
              <a:off x="2883650" y="238125"/>
              <a:ext cx="86900" cy="50425"/>
            </a:xfrm>
            <a:custGeom>
              <a:rect b="b" l="l" r="r" t="t"/>
              <a:pathLst>
                <a:path extrusionOk="0" h="2017" w="3476">
                  <a:moveTo>
                    <a:pt x="1728" y="0"/>
                  </a:moveTo>
                  <a:lnTo>
                    <a:pt x="0" y="1018"/>
                  </a:lnTo>
                  <a:lnTo>
                    <a:pt x="1748" y="2016"/>
                  </a:lnTo>
                  <a:lnTo>
                    <a:pt x="3476" y="1018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8"/>
            <p:cNvSpPr/>
            <p:nvPr/>
          </p:nvSpPr>
          <p:spPr>
            <a:xfrm>
              <a:off x="2926850" y="263550"/>
              <a:ext cx="644300" cy="1255950"/>
            </a:xfrm>
            <a:custGeom>
              <a:rect b="b" l="l" r="r" t="t"/>
              <a:pathLst>
                <a:path extrusionOk="0" h="50238" w="25772">
                  <a:moveTo>
                    <a:pt x="1748" y="1"/>
                  </a:moveTo>
                  <a:lnTo>
                    <a:pt x="0" y="999"/>
                  </a:lnTo>
                  <a:lnTo>
                    <a:pt x="0" y="50237"/>
                  </a:lnTo>
                  <a:lnTo>
                    <a:pt x="25772" y="3541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8"/>
            <p:cNvSpPr/>
            <p:nvPr/>
          </p:nvSpPr>
          <p:spPr>
            <a:xfrm>
              <a:off x="2283050" y="263550"/>
              <a:ext cx="643825" cy="1255950"/>
            </a:xfrm>
            <a:custGeom>
              <a:rect b="b" l="l" r="r" t="t"/>
              <a:pathLst>
                <a:path extrusionOk="0" h="50238" w="25753">
                  <a:moveTo>
                    <a:pt x="24082" y="1"/>
                  </a:moveTo>
                  <a:lnTo>
                    <a:pt x="0" y="35412"/>
                  </a:lnTo>
                  <a:lnTo>
                    <a:pt x="25752" y="50237"/>
                  </a:lnTo>
                  <a:lnTo>
                    <a:pt x="25752" y="999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8"/>
            <p:cNvSpPr/>
            <p:nvPr/>
          </p:nvSpPr>
          <p:spPr>
            <a:xfrm>
              <a:off x="2233125" y="1539150"/>
              <a:ext cx="168050" cy="97500"/>
            </a:xfrm>
            <a:custGeom>
              <a:rect b="b" l="l" r="r" t="t"/>
              <a:pathLst>
                <a:path extrusionOk="0" h="3900" w="6722">
                  <a:moveTo>
                    <a:pt x="3361" y="1"/>
                  </a:moveTo>
                  <a:lnTo>
                    <a:pt x="0" y="1940"/>
                  </a:lnTo>
                  <a:lnTo>
                    <a:pt x="3380" y="3899"/>
                  </a:lnTo>
                  <a:lnTo>
                    <a:pt x="6722" y="1940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8"/>
            <p:cNvSpPr/>
            <p:nvPr/>
          </p:nvSpPr>
          <p:spPr>
            <a:xfrm>
              <a:off x="2317125" y="1587650"/>
              <a:ext cx="1240100" cy="2419675"/>
            </a:xfrm>
            <a:custGeom>
              <a:rect b="b" l="l" r="r" t="t"/>
              <a:pathLst>
                <a:path extrusionOk="0" h="96787" w="49604">
                  <a:moveTo>
                    <a:pt x="3362" y="0"/>
                  </a:moveTo>
                  <a:lnTo>
                    <a:pt x="1" y="1959"/>
                  </a:lnTo>
                  <a:lnTo>
                    <a:pt x="1" y="96787"/>
                  </a:lnTo>
                  <a:lnTo>
                    <a:pt x="49604" y="68212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45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1077075" y="1587650"/>
              <a:ext cx="1240075" cy="2419675"/>
            </a:xfrm>
            <a:custGeom>
              <a:rect b="b" l="l" r="r" t="t"/>
              <a:pathLst>
                <a:path extrusionOk="0" h="96787" w="49603">
                  <a:moveTo>
                    <a:pt x="46357" y="0"/>
                  </a:moveTo>
                  <a:lnTo>
                    <a:pt x="0" y="68212"/>
                  </a:lnTo>
                  <a:lnTo>
                    <a:pt x="49603" y="96787"/>
                  </a:lnTo>
                  <a:lnTo>
                    <a:pt x="49603" y="1959"/>
                  </a:lnTo>
                  <a:lnTo>
                    <a:pt x="46357" y="0"/>
                  </a:lnTo>
                  <a:close/>
                </a:path>
              </a:pathLst>
            </a:custGeom>
            <a:solidFill>
              <a:srgbClr val="3B75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4756475" y="2163275"/>
              <a:ext cx="224700" cy="130125"/>
            </a:xfrm>
            <a:custGeom>
              <a:rect b="b" l="l" r="r" t="t"/>
              <a:pathLst>
                <a:path extrusionOk="0" h="5205" w="8988">
                  <a:moveTo>
                    <a:pt x="4475" y="1"/>
                  </a:moveTo>
                  <a:lnTo>
                    <a:pt x="0" y="2612"/>
                  </a:lnTo>
                  <a:lnTo>
                    <a:pt x="4513" y="5205"/>
                  </a:lnTo>
                  <a:lnTo>
                    <a:pt x="8988" y="2612"/>
                  </a:lnTo>
                  <a:lnTo>
                    <a:pt x="44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4868825" y="2228575"/>
              <a:ext cx="1654875" cy="3228625"/>
            </a:xfrm>
            <a:custGeom>
              <a:rect b="b" l="l" r="r" t="t"/>
              <a:pathLst>
                <a:path extrusionOk="0" h="129145" w="66195">
                  <a:moveTo>
                    <a:pt x="4494" y="0"/>
                  </a:moveTo>
                  <a:lnTo>
                    <a:pt x="0" y="2593"/>
                  </a:lnTo>
                  <a:lnTo>
                    <a:pt x="0" y="129145"/>
                  </a:lnTo>
                  <a:lnTo>
                    <a:pt x="66195" y="91006"/>
                  </a:lnTo>
                  <a:lnTo>
                    <a:pt x="4494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3213950" y="2228575"/>
              <a:ext cx="1654900" cy="3228625"/>
            </a:xfrm>
            <a:custGeom>
              <a:rect b="b" l="l" r="r" t="t"/>
              <a:pathLst>
                <a:path extrusionOk="0" h="129145" w="66196">
                  <a:moveTo>
                    <a:pt x="61855" y="0"/>
                  </a:moveTo>
                  <a:lnTo>
                    <a:pt x="0" y="91006"/>
                  </a:lnTo>
                  <a:lnTo>
                    <a:pt x="66195" y="129145"/>
                  </a:lnTo>
                  <a:lnTo>
                    <a:pt x="66195" y="2593"/>
                  </a:lnTo>
                  <a:lnTo>
                    <a:pt x="61855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8"/>
            <p:cNvSpPr/>
            <p:nvPr/>
          </p:nvSpPr>
          <p:spPr>
            <a:xfrm>
              <a:off x="3102550" y="923675"/>
              <a:ext cx="191125" cy="282325"/>
            </a:xfrm>
            <a:custGeom>
              <a:rect b="b" l="l" r="r" t="t"/>
              <a:pathLst>
                <a:path extrusionOk="0" h="11293" w="7645">
                  <a:moveTo>
                    <a:pt x="2517" y="1"/>
                  </a:moveTo>
                  <a:lnTo>
                    <a:pt x="1595" y="462"/>
                  </a:lnTo>
                  <a:lnTo>
                    <a:pt x="1" y="3016"/>
                  </a:lnTo>
                  <a:lnTo>
                    <a:pt x="673" y="3611"/>
                  </a:lnTo>
                  <a:lnTo>
                    <a:pt x="1998" y="1537"/>
                  </a:lnTo>
                  <a:lnTo>
                    <a:pt x="4936" y="9622"/>
                  </a:lnTo>
                  <a:lnTo>
                    <a:pt x="3496" y="10352"/>
                  </a:lnTo>
                  <a:lnTo>
                    <a:pt x="3842" y="11293"/>
                  </a:lnTo>
                  <a:lnTo>
                    <a:pt x="7644" y="9372"/>
                  </a:lnTo>
                  <a:lnTo>
                    <a:pt x="7298" y="8450"/>
                  </a:lnTo>
                  <a:lnTo>
                    <a:pt x="5858" y="9161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C5E3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8"/>
            <p:cNvSpPr/>
            <p:nvPr/>
          </p:nvSpPr>
          <p:spPr>
            <a:xfrm>
              <a:off x="5029175" y="1782675"/>
              <a:ext cx="238150" cy="361425"/>
            </a:xfrm>
            <a:custGeom>
              <a:rect b="b" l="l" r="r" t="t"/>
              <a:pathLst>
                <a:path extrusionOk="0" h="14457" w="9526">
                  <a:moveTo>
                    <a:pt x="3840" y="1"/>
                  </a:moveTo>
                  <a:cubicBezTo>
                    <a:pt x="3377" y="1"/>
                    <a:pt x="2854" y="150"/>
                    <a:pt x="2266" y="438"/>
                  </a:cubicBezTo>
                  <a:cubicBezTo>
                    <a:pt x="538" y="1321"/>
                    <a:pt x="0" y="2627"/>
                    <a:pt x="653" y="4394"/>
                  </a:cubicBezTo>
                  <a:lnTo>
                    <a:pt x="1229" y="6007"/>
                  </a:lnTo>
                  <a:lnTo>
                    <a:pt x="2362" y="5450"/>
                  </a:lnTo>
                  <a:lnTo>
                    <a:pt x="1748" y="3760"/>
                  </a:lnTo>
                  <a:cubicBezTo>
                    <a:pt x="1575" y="3376"/>
                    <a:pt x="1575" y="2915"/>
                    <a:pt x="1728" y="2512"/>
                  </a:cubicBezTo>
                  <a:cubicBezTo>
                    <a:pt x="1940" y="2089"/>
                    <a:pt x="2285" y="1744"/>
                    <a:pt x="2727" y="1552"/>
                  </a:cubicBezTo>
                  <a:cubicBezTo>
                    <a:pt x="3063" y="1384"/>
                    <a:pt x="3364" y="1303"/>
                    <a:pt x="3630" y="1303"/>
                  </a:cubicBezTo>
                  <a:cubicBezTo>
                    <a:pt x="3760" y="1303"/>
                    <a:pt x="3881" y="1322"/>
                    <a:pt x="3994" y="1360"/>
                  </a:cubicBezTo>
                  <a:cubicBezTo>
                    <a:pt x="4359" y="1532"/>
                    <a:pt x="4647" y="1840"/>
                    <a:pt x="4743" y="2243"/>
                  </a:cubicBezTo>
                  <a:lnTo>
                    <a:pt x="5127" y="3261"/>
                  </a:lnTo>
                  <a:cubicBezTo>
                    <a:pt x="5223" y="3530"/>
                    <a:pt x="5262" y="3818"/>
                    <a:pt x="5243" y="4086"/>
                  </a:cubicBezTo>
                  <a:cubicBezTo>
                    <a:pt x="5223" y="4259"/>
                    <a:pt x="5223" y="4413"/>
                    <a:pt x="5223" y="4528"/>
                  </a:cubicBezTo>
                  <a:cubicBezTo>
                    <a:pt x="5204" y="4663"/>
                    <a:pt x="5185" y="4835"/>
                    <a:pt x="5166" y="5066"/>
                  </a:cubicBezTo>
                  <a:cubicBezTo>
                    <a:pt x="5127" y="5296"/>
                    <a:pt x="5089" y="5469"/>
                    <a:pt x="5070" y="5584"/>
                  </a:cubicBezTo>
                  <a:cubicBezTo>
                    <a:pt x="5051" y="5700"/>
                    <a:pt x="5031" y="5892"/>
                    <a:pt x="4974" y="6141"/>
                  </a:cubicBezTo>
                  <a:cubicBezTo>
                    <a:pt x="4935" y="6410"/>
                    <a:pt x="4916" y="6583"/>
                    <a:pt x="4897" y="6660"/>
                  </a:cubicBezTo>
                  <a:lnTo>
                    <a:pt x="3706" y="13323"/>
                  </a:lnTo>
                  <a:lnTo>
                    <a:pt x="4129" y="14456"/>
                  </a:lnTo>
                  <a:lnTo>
                    <a:pt x="9525" y="11729"/>
                  </a:lnTo>
                  <a:lnTo>
                    <a:pt x="9103" y="10596"/>
                  </a:lnTo>
                  <a:lnTo>
                    <a:pt x="5070" y="12632"/>
                  </a:lnTo>
                  <a:lnTo>
                    <a:pt x="6049" y="7044"/>
                  </a:lnTo>
                  <a:cubicBezTo>
                    <a:pt x="6260" y="5853"/>
                    <a:pt x="6395" y="4931"/>
                    <a:pt x="6433" y="4298"/>
                  </a:cubicBezTo>
                  <a:cubicBezTo>
                    <a:pt x="6491" y="3760"/>
                    <a:pt x="6433" y="3222"/>
                    <a:pt x="6260" y="2723"/>
                  </a:cubicBezTo>
                  <a:lnTo>
                    <a:pt x="5915" y="1763"/>
                  </a:lnTo>
                  <a:cubicBezTo>
                    <a:pt x="5608" y="899"/>
                    <a:pt x="5147" y="361"/>
                    <a:pt x="4532" y="131"/>
                  </a:cubicBezTo>
                  <a:cubicBezTo>
                    <a:pt x="4318" y="44"/>
                    <a:pt x="4087" y="1"/>
                    <a:pt x="3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8"/>
            <p:cNvSpPr/>
            <p:nvPr/>
          </p:nvSpPr>
          <p:spPr>
            <a:xfrm>
              <a:off x="2656550" y="2981225"/>
              <a:ext cx="279925" cy="406500"/>
            </a:xfrm>
            <a:custGeom>
              <a:rect b="b" l="l" r="r" t="t"/>
              <a:pathLst>
                <a:path extrusionOk="0" h="16260" w="11197">
                  <a:moveTo>
                    <a:pt x="4530" y="0"/>
                  </a:moveTo>
                  <a:cubicBezTo>
                    <a:pt x="3979" y="0"/>
                    <a:pt x="3356" y="171"/>
                    <a:pt x="2651" y="524"/>
                  </a:cubicBezTo>
                  <a:cubicBezTo>
                    <a:pt x="635" y="1542"/>
                    <a:pt x="1" y="3097"/>
                    <a:pt x="750" y="5191"/>
                  </a:cubicBezTo>
                  <a:lnTo>
                    <a:pt x="1441" y="7111"/>
                  </a:lnTo>
                  <a:lnTo>
                    <a:pt x="2766" y="6439"/>
                  </a:lnTo>
                  <a:lnTo>
                    <a:pt x="2036" y="4442"/>
                  </a:lnTo>
                  <a:cubicBezTo>
                    <a:pt x="1844" y="3961"/>
                    <a:pt x="1844" y="3443"/>
                    <a:pt x="2036" y="2963"/>
                  </a:cubicBezTo>
                  <a:cubicBezTo>
                    <a:pt x="2267" y="2464"/>
                    <a:pt x="2689" y="2060"/>
                    <a:pt x="3208" y="1830"/>
                  </a:cubicBezTo>
                  <a:cubicBezTo>
                    <a:pt x="3602" y="1639"/>
                    <a:pt x="3954" y="1541"/>
                    <a:pt x="4264" y="1541"/>
                  </a:cubicBezTo>
                  <a:cubicBezTo>
                    <a:pt x="4422" y="1541"/>
                    <a:pt x="4569" y="1567"/>
                    <a:pt x="4706" y="1619"/>
                  </a:cubicBezTo>
                  <a:cubicBezTo>
                    <a:pt x="5147" y="1811"/>
                    <a:pt x="5474" y="2195"/>
                    <a:pt x="5608" y="2656"/>
                  </a:cubicBezTo>
                  <a:lnTo>
                    <a:pt x="6376" y="4768"/>
                  </a:lnTo>
                  <a:cubicBezTo>
                    <a:pt x="6549" y="5267"/>
                    <a:pt x="6568" y="5805"/>
                    <a:pt x="6415" y="6304"/>
                  </a:cubicBezTo>
                  <a:cubicBezTo>
                    <a:pt x="6261" y="6842"/>
                    <a:pt x="5877" y="7284"/>
                    <a:pt x="5378" y="7514"/>
                  </a:cubicBezTo>
                  <a:lnTo>
                    <a:pt x="3650" y="8378"/>
                  </a:lnTo>
                  <a:lnTo>
                    <a:pt x="4072" y="9492"/>
                  </a:lnTo>
                  <a:lnTo>
                    <a:pt x="5992" y="8532"/>
                  </a:lnTo>
                  <a:cubicBezTo>
                    <a:pt x="6222" y="8402"/>
                    <a:pt x="6477" y="8335"/>
                    <a:pt x="6734" y="8335"/>
                  </a:cubicBezTo>
                  <a:cubicBezTo>
                    <a:pt x="6972" y="8335"/>
                    <a:pt x="7211" y="8393"/>
                    <a:pt x="7433" y="8513"/>
                  </a:cubicBezTo>
                  <a:cubicBezTo>
                    <a:pt x="7855" y="8743"/>
                    <a:pt x="8201" y="9127"/>
                    <a:pt x="8354" y="9607"/>
                  </a:cubicBezTo>
                  <a:lnTo>
                    <a:pt x="9123" y="11720"/>
                  </a:lnTo>
                  <a:cubicBezTo>
                    <a:pt x="9334" y="12200"/>
                    <a:pt x="9315" y="12738"/>
                    <a:pt x="9103" y="13218"/>
                  </a:cubicBezTo>
                  <a:cubicBezTo>
                    <a:pt x="8854" y="13717"/>
                    <a:pt x="8412" y="14139"/>
                    <a:pt x="7874" y="14370"/>
                  </a:cubicBezTo>
                  <a:cubicBezTo>
                    <a:pt x="7453" y="14581"/>
                    <a:pt x="7076" y="14683"/>
                    <a:pt x="6745" y="14683"/>
                  </a:cubicBezTo>
                  <a:cubicBezTo>
                    <a:pt x="6593" y="14683"/>
                    <a:pt x="6451" y="14662"/>
                    <a:pt x="6319" y="14620"/>
                  </a:cubicBezTo>
                  <a:cubicBezTo>
                    <a:pt x="5858" y="14447"/>
                    <a:pt x="5512" y="14063"/>
                    <a:pt x="5378" y="13602"/>
                  </a:cubicBezTo>
                  <a:lnTo>
                    <a:pt x="4667" y="11605"/>
                  </a:lnTo>
                  <a:lnTo>
                    <a:pt x="3342" y="12277"/>
                  </a:lnTo>
                  <a:lnTo>
                    <a:pt x="4034" y="14197"/>
                  </a:lnTo>
                  <a:cubicBezTo>
                    <a:pt x="4542" y="15568"/>
                    <a:pt x="5343" y="16260"/>
                    <a:pt x="6445" y="16260"/>
                  </a:cubicBezTo>
                  <a:cubicBezTo>
                    <a:pt x="7009" y="16260"/>
                    <a:pt x="7652" y="16078"/>
                    <a:pt x="8374" y="15714"/>
                  </a:cubicBezTo>
                  <a:cubicBezTo>
                    <a:pt x="10505" y="14639"/>
                    <a:pt x="11197" y="13045"/>
                    <a:pt x="10428" y="10952"/>
                  </a:cubicBezTo>
                  <a:lnTo>
                    <a:pt x="9699" y="8935"/>
                  </a:lnTo>
                  <a:cubicBezTo>
                    <a:pt x="9262" y="7759"/>
                    <a:pt x="8590" y="7171"/>
                    <a:pt x="7657" y="7171"/>
                  </a:cubicBezTo>
                  <a:cubicBezTo>
                    <a:pt x="7523" y="7171"/>
                    <a:pt x="7385" y="7183"/>
                    <a:pt x="7241" y="7207"/>
                  </a:cubicBezTo>
                  <a:cubicBezTo>
                    <a:pt x="8009" y="6400"/>
                    <a:pt x="8162" y="5363"/>
                    <a:pt x="7701" y="4096"/>
                  </a:cubicBezTo>
                  <a:lnTo>
                    <a:pt x="6972" y="2060"/>
                  </a:lnTo>
                  <a:cubicBezTo>
                    <a:pt x="6607" y="1062"/>
                    <a:pt x="6050" y="428"/>
                    <a:pt x="5339" y="140"/>
                  </a:cubicBezTo>
                  <a:cubicBezTo>
                    <a:pt x="5088" y="47"/>
                    <a:pt x="4819" y="0"/>
                    <a:pt x="4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8"/>
            <p:cNvSpPr/>
            <p:nvPr/>
          </p:nvSpPr>
          <p:spPr>
            <a:xfrm>
              <a:off x="5426200" y="4117250"/>
              <a:ext cx="278475" cy="528600"/>
            </a:xfrm>
            <a:custGeom>
              <a:rect b="b" l="l" r="r" t="t"/>
              <a:pathLst>
                <a:path extrusionOk="0" h="21144" w="11139">
                  <a:moveTo>
                    <a:pt x="3265" y="4532"/>
                  </a:moveTo>
                  <a:lnTo>
                    <a:pt x="6933" y="14614"/>
                  </a:lnTo>
                  <a:lnTo>
                    <a:pt x="1825" y="17188"/>
                  </a:lnTo>
                  <a:lnTo>
                    <a:pt x="3265" y="4532"/>
                  </a:lnTo>
                  <a:close/>
                  <a:moveTo>
                    <a:pt x="3784" y="0"/>
                  </a:moveTo>
                  <a:lnTo>
                    <a:pt x="1959" y="941"/>
                  </a:lnTo>
                  <a:lnTo>
                    <a:pt x="0" y="18109"/>
                  </a:lnTo>
                  <a:lnTo>
                    <a:pt x="673" y="19991"/>
                  </a:lnTo>
                  <a:lnTo>
                    <a:pt x="7605" y="16477"/>
                  </a:lnTo>
                  <a:lnTo>
                    <a:pt x="9314" y="21144"/>
                  </a:lnTo>
                  <a:lnTo>
                    <a:pt x="11139" y="20222"/>
                  </a:lnTo>
                  <a:lnTo>
                    <a:pt x="9449" y="15555"/>
                  </a:lnTo>
                  <a:lnTo>
                    <a:pt x="10754" y="14902"/>
                  </a:lnTo>
                  <a:lnTo>
                    <a:pt x="10082" y="13040"/>
                  </a:lnTo>
                  <a:lnTo>
                    <a:pt x="8776" y="13693"/>
                  </a:lnTo>
                  <a:lnTo>
                    <a:pt x="3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Please Subscribe to us: https://www.youtube.com/c/countdowntimerstopwatch?sub_confirmation=1  Thank you!&#10;&#10;#countdown #timer #stopwatch From 1 to 60 Minute Countdown with End Alarm:&#10;&#10;⏱ 1 - https://youtu.be/87XMdcyrcJg&#10;⏱ 2 - https://youtu.be/nUSzhe4An4U&#10;⏱ 3 - https://youtu.be/oIycbfi-Vfk&#10;⏱ 4 - https://youtu.be/MpKlOjbdaWY&#10;⏱ 5 - https://youtu.be/4nwyAiEjpEU&#10;⏱ 6 - https://youtu.be/FELAV2fyZ-w&#10;⏱ 7 - https://youtu.be/7aMLQB1EXM4&#10;⏱ 8 - https://youtu.be/V7ndR96ZcFg\&#10;⏱ 9 - https://youtu.be/TTgSyfqingg&#10;⏱ 10 - https://youtu.be/T8K_uxZW38U&#10;⏱ 11 - https://youtu.be/47GnhYRWDDQ&#10;⏱ 12 - https://youtu.be/_jkBswQtuDE&#10;⏱ 13 - https://youtu.be/HeAIoGCGPNE&#10;⏱ 14 - https://youtu.be/37WkNSdgQtc&#10;⏱ 15 - https://youtu.be/MzCfR3BENck&#10;⏱ 16 - https://youtu.be/_nXPyzauqa8&#10;⏱ 17 - https://youtu.be/ZPEm7XjXbCI&#10;⏱ 18 - https://youtu.be/j3LzukWHrxA&#10;⏱ 19 - https://youtu.be/3gJyeWejeqw&#10;⏱ 20 - https://youtu.be/3oDED6hF-rk&#10;⏱ 21 - https://youtu.be/iTQBilIZ98A&#10;⏱ 22 - https://youtu.be/JBvFyRJSftA&#10;⏱ 23 - https://youtu.be/wm6XE-dxIVg&#10;⏱ 24 - https://youtu.be/yNzholz6ESw&#10;⏱ 25 - https://youtu.be/k2TCIN7-F0M&#10;⏱ 26 - https://youtu.be/sTe0F_uxhSg&#10;⏱ 27 - https://youtu.be/hpSyeQkzMZU&#10;⏱ 28 - https://youtu.be/lfNciJgvTt0&#10;⏱ 29 - https://youtu.be/0iv_y9dWaqM&#10;⏱ 30 - https://youtu.be/OZNjFR--1bs&#10;⏱ 31 - https://youtu.be/RV_1i3oSL5Y&#10;⏱ 32 - https://youtu.be/HdCErQ6FBN0&#10;⏱ 33 - https://youtu.be/hd5ZivOw5Oc&#10;⏱ 34 - https://youtu.be/w1VDlFdiZX0&#10;⏱ 35 - https://youtu.be/TFoTMKUGXwM&#10;⏱ 36 - https://youtu.be/kb3FrrR1F-8&#10;⏱ 37 - https://youtu.be/3Dz4pc0Ay4s&#10;⏱ 38 - https://youtu.be/42VDS10DC-0&#10;⏱ 39 - https://youtu.be/2pMl86VhO0k&#10;⏱ 40 - https://youtu.be/le2HnRUF_xo&#10;⏱ 41 - https://youtu.be/np3CpZdYDA8&#10;⏱ 42 - https://youtu.be/O_aySx3oojU&#10;⏱ 43 - https://youtu.be/Cm_ekVHJR2c&#10;⏱ 44 - https://youtu.be/IeRTlDyWfW0&#10;⏱ 45 - https://youtu.be/mK6dO-oX51g&#10;⏱ 46 - https://youtu.be/Ss7U5grG7AA&#10;⏱ 47 - https://youtu.be/oVT1PM4VnQk&#10;⏱ 48 - https://youtu.be/39gaBaZjUuY&#10;⏱ 49 - https://youtu.be/q_mUqMI_1g4&#10;⏱ 50 - https://youtu.be/BrFuTF_5WzA&#10;⏱ 51 - https://youtu.be/zAmh3lQPVkw&#10;⏱ 52 - https://youtu.be/Q7iN_xy-bxo&#10;⏱ 53 - https://youtu.be/ZIOhu4GX4xE&#10;⏱ 54 - https://youtu.be/Qm6mqsMOc5Y&#10;⏱ 55 - https://youtu.be/puGEPkR2jh0&#10;⏱ 56 - https://youtu.be/alxKrISNBTM&#10;⏱ 57 - https://youtu.be/DVOF4owtNyc&#10;⏱ 58 - https://youtu.be/2t9CqUthyLI&#10;⏱ 59 - https://youtu.be/AuQTGs7HS3U&#10;⏱ 60 - https://youtu.be/0r6pSIBoA9o&#10;&#10;⏰ Our Timers can be used by students, teachers, preschoolers, educators, in kindergarten, school, classroom, for homework.&#10;All Timer clips are made by the Time &amp; Timers channel and may contain licensed items." id="268" name="Google Shape;268;p48" title="2 Minutes TIMER with Very FUNNY Dancing ANIMALS and Happy MUSI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75" y="2892600"/>
            <a:ext cx="3195376" cy="20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ctrTitle"/>
          </p:nvPr>
        </p:nvSpPr>
        <p:spPr>
          <a:xfrm>
            <a:off x="311700" y="1111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Coding?</a:t>
            </a:r>
            <a:endParaRPr/>
          </a:p>
        </p:txBody>
      </p:sp>
      <p:cxnSp>
        <p:nvCxnSpPr>
          <p:cNvPr id="274" name="Google Shape;274;p49"/>
          <p:cNvCxnSpPr/>
          <p:nvPr/>
        </p:nvCxnSpPr>
        <p:spPr>
          <a:xfrm>
            <a:off x="311700" y="6583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49"/>
          <p:cNvSpPr/>
          <p:nvPr/>
        </p:nvSpPr>
        <p:spPr>
          <a:xfrm>
            <a:off x="1673487" y="764275"/>
            <a:ext cx="5797027" cy="430302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150" y="1045875"/>
            <a:ext cx="5153075" cy="307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idx="2" type="title"/>
          </p:nvPr>
        </p:nvSpPr>
        <p:spPr>
          <a:xfrm>
            <a:off x="43925" y="632775"/>
            <a:ext cx="193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Get Out!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2" name="Google Shape;282;p50"/>
          <p:cNvSpPr txBox="1"/>
          <p:nvPr>
            <p:ph idx="1" type="subTitle"/>
          </p:nvPr>
        </p:nvSpPr>
        <p:spPr>
          <a:xfrm>
            <a:off x="407925" y="1447525"/>
            <a:ext cx="4863300" cy="29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>
                <a:latin typeface="Lato"/>
                <a:ea typeface="Lato"/>
                <a:cs typeface="Lato"/>
                <a:sym typeface="Lato"/>
              </a:rPr>
              <a:t>Get me, your teacher, out of class through the door.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525" y="632775"/>
            <a:ext cx="3790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idx="2" type="title"/>
          </p:nvPr>
        </p:nvSpPr>
        <p:spPr>
          <a:xfrm>
            <a:off x="43925" y="632775"/>
            <a:ext cx="229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Move it, Move It!</a:t>
            </a:r>
            <a:endParaRPr sz="2100">
              <a:solidFill>
                <a:schemeClr val="accent2"/>
              </a:solidFill>
            </a:endParaRPr>
          </a:p>
        </p:txBody>
      </p:sp>
      <p:sp>
        <p:nvSpPr>
          <p:cNvPr id="294" name="Google Shape;294;p52"/>
          <p:cNvSpPr txBox="1"/>
          <p:nvPr/>
        </p:nvSpPr>
        <p:spPr>
          <a:xfrm>
            <a:off x="43925" y="1271450"/>
            <a:ext cx="7822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Directions for Class:</a:t>
            </a:r>
            <a:endParaRPr b="1"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Decide who will be the Walking Machine and who will be the Controller.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the Controller set up a grid on the floor made up of pieces of paper as shown on one of the Move It Maps, except with the smiley face upside down, facing the ground.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Walking Machine will start by standing on the page with the compass rose.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Controller will then lead the Walking Machine step-by-step through the paper maze that they created, using the provided arm signals.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Controller gives the signal to “STOP,” the Walking Machine will flip over the page that they are on. If that page is a smiley face, then the maze was a success!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295" name="Google Shape;295;p52"/>
          <p:cNvPicPr preferRelativeResize="0"/>
          <p:nvPr/>
        </p:nvPicPr>
        <p:blipFill rotWithShape="1">
          <a:blip r:embed="rId3">
            <a:alphaModFix/>
          </a:blip>
          <a:srcRect b="0" l="20534" r="0" t="0"/>
          <a:stretch/>
        </p:blipFill>
        <p:spPr>
          <a:xfrm>
            <a:off x="5879350" y="116175"/>
            <a:ext cx="3131975" cy="1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idx="2" type="title"/>
          </p:nvPr>
        </p:nvSpPr>
        <p:spPr>
          <a:xfrm>
            <a:off x="43925" y="632775"/>
            <a:ext cx="229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Wrap Up</a:t>
            </a:r>
            <a:endParaRPr sz="2100"/>
          </a:p>
        </p:txBody>
      </p:sp>
      <p:sp>
        <p:nvSpPr>
          <p:cNvPr id="301" name="Google Shape;301;p53"/>
          <p:cNvSpPr txBox="1"/>
          <p:nvPr/>
        </p:nvSpPr>
        <p:spPr>
          <a:xfrm>
            <a:off x="43925" y="1271450"/>
            <a:ext cx="6582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rebuchet MS"/>
              <a:buChar char="●"/>
            </a:pPr>
            <a:r>
              <a:rPr b="1" lang="en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game we just played, who do you suppose was more like a programmer, and who was more like a computer?</a:t>
            </a:r>
            <a:endParaRPr b="1" sz="1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rebuchet MS"/>
              <a:buChar char="●"/>
            </a:pPr>
            <a:r>
              <a:rPr b="1" lang="en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were the four directions on the compass rose?</a:t>
            </a:r>
            <a:endParaRPr b="1" sz="1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rebuchet MS"/>
              <a:buChar char="●"/>
            </a:pPr>
            <a:r>
              <a:rPr b="1" lang="en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tricks can we use to remember North, South, East and West?</a:t>
            </a:r>
            <a:endParaRPr b="1" sz="1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rebuchet MS"/>
              <a:buChar char="●"/>
            </a:pPr>
            <a:r>
              <a:rPr b="1" lang="en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How could we have given instructions without using our arms?</a:t>
            </a:r>
            <a:endParaRPr b="1" sz="1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rebuchet MS"/>
              <a:buChar char="●"/>
            </a:pPr>
            <a:r>
              <a:rPr b="1" lang="en" sz="19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was your favorite part about that game?</a:t>
            </a:r>
            <a:endParaRPr b="1" sz="1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302" name="Google Shape;3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275" y="0"/>
            <a:ext cx="2007725" cy="20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idx="2" type="title"/>
          </p:nvPr>
        </p:nvSpPr>
        <p:spPr>
          <a:xfrm>
            <a:off x="43925" y="632775"/>
            <a:ext cx="2298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Exit Ticket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08" name="Google Shape;308;p54"/>
          <p:cNvSpPr txBox="1"/>
          <p:nvPr/>
        </p:nvSpPr>
        <p:spPr>
          <a:xfrm>
            <a:off x="43925" y="1271450"/>
            <a:ext cx="5267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Unica One"/>
                <a:ea typeface="Unica One"/>
                <a:cs typeface="Unica One"/>
                <a:sym typeface="Unica One"/>
              </a:rPr>
              <a:t>Directions for Class:</a:t>
            </a:r>
            <a:endParaRPr b="1" sz="3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AutoNum type="arabicPeriod"/>
            </a:pPr>
            <a:r>
              <a:rPr b="1" lang="en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Cut and glue the correct arrows onto the worksheet.</a:t>
            </a:r>
            <a:endParaRPr b="1"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AutoNum type="arabicPeriod"/>
            </a:pPr>
            <a:r>
              <a:rPr b="1" lang="en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 when completed.</a:t>
            </a:r>
            <a:endParaRPr b="1"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309" name="Google Shape;30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997" y="91797"/>
            <a:ext cx="3042125" cy="204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/>
          <p:cNvPicPr preferRelativeResize="0"/>
          <p:nvPr/>
        </p:nvPicPr>
        <p:blipFill rotWithShape="1">
          <a:blip r:embed="rId4">
            <a:alphaModFix/>
          </a:blip>
          <a:srcRect b="51112" l="0" r="0" t="0"/>
          <a:stretch/>
        </p:blipFill>
        <p:spPr>
          <a:xfrm>
            <a:off x="6162550" y="2355863"/>
            <a:ext cx="11877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/>
          <p:cNvPicPr preferRelativeResize="0"/>
          <p:nvPr/>
        </p:nvPicPr>
        <p:blipFill rotWithShape="1">
          <a:blip r:embed="rId5">
            <a:alphaModFix/>
          </a:blip>
          <a:srcRect b="0" l="0" r="0" t="52171"/>
          <a:stretch/>
        </p:blipFill>
        <p:spPr>
          <a:xfrm>
            <a:off x="7652175" y="2383125"/>
            <a:ext cx="1187700" cy="24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mart City Company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89EA5"/>
      </a:accent1>
      <a:accent2>
        <a:srgbClr val="77BE9C"/>
      </a:accent2>
      <a:accent3>
        <a:srgbClr val="A8DBA7"/>
      </a:accent3>
      <a:accent4>
        <a:srgbClr val="D0F09F"/>
      </a:accent4>
      <a:accent5>
        <a:srgbClr val="FFFFFF"/>
      </a:accent5>
      <a:accent6>
        <a:srgbClr val="22262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