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9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215929-BBCA-BB43-A56E-F9621EAB64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0FF2A46-0615-3148-962D-63DD298F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DA41D-44C0-9F48-B72C-6C9CC9FC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6" y="91092"/>
            <a:ext cx="10058400" cy="1609344"/>
          </a:xfrm>
        </p:spPr>
        <p:txBody>
          <a:bodyPr/>
          <a:lstStyle/>
          <a:p>
            <a:r>
              <a:rPr lang="en-US" b="1" dirty="0"/>
              <a:t>Do Now: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8C1638-AA73-1642-970A-2E6794C7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US" sz="3200" dirty="0"/>
              <a:t>Think about your favorite book, movie, video game, etc. </a:t>
            </a:r>
          </a:p>
          <a:p>
            <a:r>
              <a:rPr lang="en-US" sz="3200" dirty="0"/>
              <a:t>Write down information about three characters. </a:t>
            </a:r>
          </a:p>
          <a:p>
            <a:r>
              <a:rPr lang="en-US" sz="3200" dirty="0"/>
              <a:t>Include the following: </a:t>
            </a:r>
          </a:p>
          <a:p>
            <a:pPr lvl="1"/>
            <a:r>
              <a:rPr lang="en-US" sz="3200" dirty="0"/>
              <a:t>first name</a:t>
            </a:r>
          </a:p>
          <a:p>
            <a:pPr lvl="1"/>
            <a:r>
              <a:rPr lang="en-US" sz="3200" dirty="0"/>
              <a:t>last name </a:t>
            </a:r>
          </a:p>
          <a:p>
            <a:pPr lvl="1"/>
            <a:r>
              <a:rPr lang="en-US" sz="3200" dirty="0"/>
              <a:t>age</a:t>
            </a:r>
          </a:p>
          <a:p>
            <a:pPr lvl="1"/>
            <a:r>
              <a:rPr lang="en-US" sz="3200" dirty="0"/>
              <a:t>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676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4F9B45-4EC4-9841-8093-89F45C9D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0"/>
            <a:ext cx="10058400" cy="1100138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59784-19DB-BE40-8129-29E2BC03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494024"/>
            <a:ext cx="4754880" cy="3678175"/>
          </a:xfrm>
        </p:spPr>
        <p:txBody>
          <a:bodyPr>
            <a:normAutofit/>
          </a:bodyPr>
          <a:lstStyle/>
          <a:p>
            <a:r>
              <a:rPr lang="en-US" sz="2800" dirty="0"/>
              <a:t>Use curly brackets to contain the information. </a:t>
            </a:r>
          </a:p>
          <a:p>
            <a:r>
              <a:rPr lang="en-US" sz="2800" dirty="0"/>
              <a:t>Use a colon instead of an equals sign.</a:t>
            </a:r>
          </a:p>
          <a:p>
            <a:r>
              <a:rPr lang="en-US" sz="2800" dirty="0"/>
              <a:t> Use a comma to separate the properties.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128FE16-439B-9D49-941B-B62ADD14DEE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94025"/>
            <a:ext cx="4879182" cy="3092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886ED-A0B0-8243-9008-C7BF1512964A}"/>
              </a:ext>
            </a:extLst>
          </p:cNvPr>
          <p:cNvSpPr txBox="1"/>
          <p:nvPr/>
        </p:nvSpPr>
        <p:spPr>
          <a:xfrm>
            <a:off x="1060704" y="1117342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Objects can be used to store multiple properties in one variable.</a:t>
            </a:r>
          </a:p>
        </p:txBody>
      </p:sp>
    </p:spTree>
    <p:extLst>
      <p:ext uri="{BB962C8B-B14F-4D97-AF65-F5344CB8AC3E}">
        <p14:creationId xmlns:p14="http://schemas.microsoft.com/office/powerpoint/2010/main" val="59967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7B57-CC67-8143-85B8-50C27857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82"/>
            <a:ext cx="10058400" cy="1609344"/>
          </a:xfrm>
        </p:spPr>
        <p:txBody>
          <a:bodyPr/>
          <a:lstStyle/>
          <a:p>
            <a:r>
              <a:rPr lang="en-US" b="1" dirty="0"/>
              <a:t>Object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67ED-5A45-3D42-93F9-EC420BCD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858"/>
            <a:ext cx="10515600" cy="4649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1) Write new objects with information for the other two characters from the Do Now. Display several statements using dot notation with information about the different characters. </a:t>
            </a:r>
          </a:p>
          <a:p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2) Look up information about players from various sports teams. Write an object for at least two different player with relevant stats.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3) Time Permitting: Students can write an object for an address (It doesn’t have to be their address) and print out the address or another person.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6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723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D3F3-6334-A446-9E54-9E99CA4E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6BBC-A09D-E14A-8180-74F94A2E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is it helpful to use an object to store variables?  </a:t>
            </a:r>
          </a:p>
        </p:txBody>
      </p:sp>
    </p:spTree>
    <p:extLst>
      <p:ext uri="{BB962C8B-B14F-4D97-AF65-F5344CB8AC3E}">
        <p14:creationId xmlns:p14="http://schemas.microsoft.com/office/powerpoint/2010/main" val="19775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{B33ADFD6-56D1-4540-A3B0-D6D144D4713F}tf10001070</Template>
  <TotalTime>58</TotalTime>
  <Words>174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Do Now:</vt:lpstr>
      <vt:lpstr>JavaScript Objects</vt:lpstr>
      <vt:lpstr>Object Activity</vt:lpstr>
      <vt:lpstr>Think-Pair-Share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 Marisa</dc:creator>
  <cp:lastModifiedBy>Laks Marisa</cp:lastModifiedBy>
  <cp:revision>5</cp:revision>
  <dcterms:created xsi:type="dcterms:W3CDTF">2021-08-05T02:15:09Z</dcterms:created>
  <dcterms:modified xsi:type="dcterms:W3CDTF">2021-08-05T03:13:54Z</dcterms:modified>
</cp:coreProperties>
</file>