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2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2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3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1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3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5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0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2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2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3B63-CE3A-4A44-8CEC-A5FF0AAF4D81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6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前端基础分享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67716" y="4527755"/>
            <a:ext cx="4557252" cy="1814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百度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FE:</a:t>
            </a:r>
            <a:r>
              <a:rPr lang="zh-CN" altLang="en-US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魏峰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36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历史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超文本标记语言（第一版）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1993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月作为互联网工程工作小组（</a:t>
            </a:r>
            <a:r>
              <a:rPr lang="en-US" altLang="zh-CN" dirty="0" smtClean="0"/>
              <a:t>IETF</a:t>
            </a:r>
            <a:r>
              <a:rPr lang="zh-CN" altLang="en-US" dirty="0" smtClean="0"/>
              <a:t>）工作草案发布（并非标准）：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2.0——1995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月作为</a:t>
            </a:r>
            <a:r>
              <a:rPr lang="en-US" altLang="zh-CN" dirty="0" smtClean="0"/>
              <a:t>RFC 1866</a:t>
            </a:r>
            <a:r>
              <a:rPr lang="zh-CN" altLang="en-US" dirty="0" smtClean="0"/>
              <a:t>发布，在</a:t>
            </a:r>
            <a:r>
              <a:rPr lang="en-US" altLang="zh-CN" dirty="0" smtClean="0"/>
              <a:t>RFC 2854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月发布之后被宣布已经过时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3.2——1997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推荐标准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4.0——1997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推荐标准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4.01</a:t>
            </a:r>
            <a:r>
              <a:rPr lang="zh-CN" altLang="en-US" dirty="0" smtClean="0"/>
              <a:t>（微小改进）</a:t>
            </a:r>
            <a:r>
              <a:rPr lang="en-US" altLang="zh-CN" dirty="0" smtClean="0"/>
              <a:t>——1999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推荐标准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17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什么是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指的是超文本标记语言 </a:t>
            </a:r>
            <a:r>
              <a:rPr lang="en-US" altLang="zh-CN" dirty="0" smtClean="0"/>
              <a:t>(Hyper Text Markup Language)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是用来描述网页的一种语言。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不是一种编程语言，而是一种标记语言 </a:t>
            </a:r>
            <a:r>
              <a:rPr lang="en-US" altLang="zh-CN" dirty="0" smtClean="0"/>
              <a:t>(markup language)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标记语言是一套标记标签 </a:t>
            </a:r>
            <a:r>
              <a:rPr lang="en-US" altLang="zh-CN" dirty="0" smtClean="0"/>
              <a:t>(markup tag)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使用标记标签来描述网页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66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标记标签通常被称为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标签 </a:t>
            </a:r>
            <a:r>
              <a:rPr lang="en-US" altLang="zh-CN" dirty="0" smtClean="0"/>
              <a:t>(HTML tag)</a:t>
            </a:r>
            <a:r>
              <a:rPr lang="zh-CN" altLang="en-US" dirty="0" smtClean="0"/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标签是由尖括号包围的关键词，比如 </a:t>
            </a:r>
            <a:r>
              <a:rPr lang="en-US" altLang="zh-CN" dirty="0" smtClean="0"/>
              <a:t>&lt;html&gt;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标签通常是成对出现的，比如 </a:t>
            </a:r>
            <a:r>
              <a:rPr lang="en-US" altLang="zh-CN" dirty="0" smtClean="0"/>
              <a:t>&lt;b&gt;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&lt;/b&gt;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标签对中的第一个标签是开始标签，第二个标签是结束标签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开始和结束标签也被称为开放标签和闭合标签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33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看个例子？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3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&lt;head&gt; </a:t>
            </a:r>
            <a:r>
              <a:rPr lang="zh-CN" altLang="en-US" dirty="0" smtClean="0"/>
              <a:t>标签用于定义文档的头部，它是所有头部元素的容器。</a:t>
            </a:r>
            <a:r>
              <a:rPr lang="en-US" altLang="zh-CN" dirty="0" smtClean="0"/>
              <a:t>&lt;head&gt; </a:t>
            </a:r>
            <a:r>
              <a:rPr lang="zh-CN" altLang="en-US" dirty="0" smtClean="0"/>
              <a:t>中的元素可以引用脚本、指示浏览器在哪里找到样式表、提供元信息等等。</a:t>
            </a:r>
          </a:p>
          <a:p>
            <a:r>
              <a:rPr lang="zh-CN" altLang="en-US" dirty="0" smtClean="0"/>
              <a:t>文档的头部描述了文档的各种属性和信息，包括文档的标题、在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中的位置以及和其他文档的关系等。绝大多数文档头部包含的数据都不会真正作为内容显示给读者。</a:t>
            </a:r>
          </a:p>
          <a:p>
            <a:r>
              <a:rPr lang="zh-CN" altLang="en-US" dirty="0" smtClean="0"/>
              <a:t>下面这些标签可用在 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部分：</a:t>
            </a:r>
            <a:r>
              <a:rPr lang="en-US" altLang="zh-CN" dirty="0" smtClean="0"/>
              <a:t>&lt;base(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)&gt;, &lt;link&gt;, &lt;meta&gt;, &lt;script&gt;, &lt;style&gt;, </a:t>
            </a:r>
            <a:r>
              <a:rPr lang="zh-CN" altLang="en-US" dirty="0" smtClean="0"/>
              <a:t>以及 </a:t>
            </a:r>
            <a:r>
              <a:rPr lang="en-US" altLang="zh-CN" dirty="0" smtClean="0"/>
              <a:t>&lt;title&gt;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&lt;title&gt; </a:t>
            </a:r>
            <a:r>
              <a:rPr lang="zh-CN" altLang="en-US" dirty="0" smtClean="0"/>
              <a:t>定义文档的标题，它是 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部分中唯一必需的元素。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06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</a:t>
            </a: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50" y="2091265"/>
            <a:ext cx="685895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3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115079"/>
          </a:xfrm>
        </p:spPr>
        <p:txBody>
          <a:bodyPr>
            <a:norm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eta</a:t>
            </a:r>
            <a:r>
              <a:rPr lang="zh-CN" altLang="en-US" dirty="0" smtClean="0"/>
              <a:t>延伸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content="IE=7"&gt;  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浏览器，无论是否用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声明文档标准，</a:t>
            </a:r>
            <a:r>
              <a:rPr lang="en-US" altLang="zh-CN" dirty="0" smtClean="0"/>
              <a:t>IE8/9</a:t>
            </a:r>
            <a:r>
              <a:rPr lang="zh-CN" altLang="en-US" dirty="0" smtClean="0"/>
              <a:t>都会以</a:t>
            </a:r>
            <a:r>
              <a:rPr lang="en-US" altLang="zh-CN" dirty="0" smtClean="0"/>
              <a:t>IE7</a:t>
            </a:r>
            <a:r>
              <a:rPr lang="zh-CN" altLang="en-US" dirty="0" smtClean="0"/>
              <a:t>引擎来渲染页面。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content="IE=8"&gt;  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浏览器，</a:t>
            </a:r>
            <a:r>
              <a:rPr lang="en-US" altLang="zh-CN" dirty="0" smtClean="0"/>
              <a:t>IE8/9</a:t>
            </a:r>
            <a:r>
              <a:rPr lang="zh-CN" altLang="en-US" dirty="0" smtClean="0"/>
              <a:t>都会以</a:t>
            </a:r>
            <a:r>
              <a:rPr lang="en-US" altLang="zh-CN" dirty="0" smtClean="0"/>
              <a:t>IE8</a:t>
            </a:r>
            <a:r>
              <a:rPr lang="zh-CN" altLang="en-US" dirty="0" smtClean="0"/>
              <a:t>引擎来渲染页面。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content="IE=edge"&gt;  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浏览器，</a:t>
            </a:r>
            <a:r>
              <a:rPr lang="en-US" altLang="zh-CN" dirty="0" smtClean="0"/>
              <a:t>IE8/9</a:t>
            </a:r>
            <a:r>
              <a:rPr lang="zh-CN" altLang="en-US" dirty="0" smtClean="0"/>
              <a:t>及以后的版本都会以最高版本</a:t>
            </a:r>
            <a:r>
              <a:rPr lang="en-US" altLang="zh-CN" dirty="0" smtClean="0"/>
              <a:t>IE</a:t>
            </a:r>
            <a:r>
              <a:rPr lang="zh-CN" altLang="en-US" dirty="0" smtClean="0"/>
              <a:t>来渲染页面。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content="IE=7,IE=9"&gt;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content="IE=7,9"&gt;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</a:t>
            </a:r>
            <a:r>
              <a:rPr lang="en-US" altLang="zh-CN" dirty="0" err="1" smtClean="0"/>
              <a:t>Edge,chrome</a:t>
            </a:r>
            <a:r>
              <a:rPr lang="en-US" altLang="zh-CN" dirty="0" smtClean="0"/>
              <a:t>=1"&gt;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</a:t>
            </a:r>
            <a:r>
              <a:rPr lang="en-US" altLang="zh-CN" dirty="0" smtClean="0"/>
              <a:t>IE=edge</a:t>
            </a:r>
            <a:r>
              <a:rPr lang="zh-CN" altLang="en-US" dirty="0" smtClean="0"/>
              <a:t>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使用最新的引擎渲染网页，</a:t>
            </a:r>
            <a:r>
              <a:rPr lang="en-US" altLang="zh-CN" dirty="0" smtClean="0"/>
              <a:t>chrome=1</a:t>
            </a:r>
            <a:r>
              <a:rPr lang="zh-CN" altLang="en-US" dirty="0" smtClean="0"/>
              <a:t>则可以激活</a:t>
            </a:r>
            <a:r>
              <a:rPr lang="en-US" altLang="zh-CN" dirty="0" smtClean="0"/>
              <a:t>Chrome Frame.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00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anvans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erformance</a:t>
            </a:r>
          </a:p>
          <a:p>
            <a:r>
              <a:rPr lang="en-US" altLang="zh-CN" dirty="0" err="1"/>
              <a:t>w</a:t>
            </a:r>
            <a:r>
              <a:rPr lang="en-US" altLang="zh-CN" dirty="0" err="1" smtClean="0"/>
              <a:t>ebsocket</a:t>
            </a:r>
            <a:endParaRPr lang="en-US" altLang="zh-CN" dirty="0" smtClean="0"/>
          </a:p>
          <a:p>
            <a:r>
              <a:rPr lang="en-US" altLang="zh-CN" dirty="0" err="1" smtClean="0"/>
              <a:t>prefetch</a:t>
            </a:r>
            <a:endParaRPr lang="en-US" altLang="zh-CN" dirty="0" smtClean="0"/>
          </a:p>
          <a:p>
            <a:r>
              <a:rPr lang="en-US" altLang="zh-CN" dirty="0" smtClean="0"/>
              <a:t>Storage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H5</a:t>
            </a:r>
            <a:r>
              <a:rPr lang="zh-CN" altLang="en-US" dirty="0" smtClean="0"/>
              <a:t>游戏 </a:t>
            </a:r>
            <a:r>
              <a:rPr lang="en-US" altLang="zh-CN" dirty="0" smtClean="0"/>
              <a:t>http://play.ih5.cn/idea/qlNd7hO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10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83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概述</a:t>
            </a:r>
          </a:p>
          <a:p>
            <a:r>
              <a:rPr lang="en-US" altLang="zh-CN" dirty="0" smtClean="0"/>
              <a:t>CSS </a:t>
            </a:r>
            <a:r>
              <a:rPr lang="zh-CN" altLang="en-US" dirty="0" smtClean="0"/>
              <a:t>指层叠样式表 </a:t>
            </a:r>
            <a:r>
              <a:rPr lang="en-US" altLang="zh-CN" dirty="0" smtClean="0"/>
              <a:t>(Cascading Style Sheets)</a:t>
            </a:r>
          </a:p>
          <a:p>
            <a:r>
              <a:rPr lang="zh-CN" altLang="en-US" dirty="0" smtClean="0"/>
              <a:t>样式定义如何显示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</a:t>
            </a:r>
          </a:p>
          <a:p>
            <a:r>
              <a:rPr lang="zh-CN" altLang="en-US" dirty="0" smtClean="0"/>
              <a:t>样式通常存储在样式表中</a:t>
            </a:r>
          </a:p>
          <a:p>
            <a:r>
              <a:rPr lang="zh-CN" altLang="en-US" dirty="0" smtClean="0"/>
              <a:t>把样式添加到 </a:t>
            </a:r>
            <a:r>
              <a:rPr lang="en-US" altLang="zh-CN" dirty="0" smtClean="0"/>
              <a:t>HTML 4.0 </a:t>
            </a:r>
            <a:r>
              <a:rPr lang="zh-CN" altLang="en-US" dirty="0" smtClean="0"/>
              <a:t>中，是为了解决内容与表现分离的问题</a:t>
            </a:r>
          </a:p>
          <a:p>
            <a:r>
              <a:rPr lang="zh-CN" altLang="en-US" dirty="0" smtClean="0"/>
              <a:t>外部样式表可以极大提高工作效率</a:t>
            </a:r>
          </a:p>
          <a:p>
            <a:r>
              <a:rPr lang="zh-CN" altLang="en-US" dirty="0" smtClean="0"/>
              <a:t>外部样式表通常存储在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文件中</a:t>
            </a:r>
          </a:p>
          <a:p>
            <a:r>
              <a:rPr lang="zh-CN" altLang="en-US" dirty="0" smtClean="0"/>
              <a:t>多个样式定义可层叠为一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69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概要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前端简介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知识分享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Q&amp;A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14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优先级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缺省</a:t>
            </a:r>
            <a:endParaRPr lang="en-US" altLang="zh-CN" dirty="0" smtClean="0"/>
          </a:p>
          <a:p>
            <a:r>
              <a:rPr lang="zh-CN" altLang="en-US" dirty="0" smtClean="0"/>
              <a:t>外部</a:t>
            </a:r>
            <a:endParaRPr lang="en-US" altLang="zh-CN" dirty="0" smtClean="0"/>
          </a:p>
          <a:p>
            <a:r>
              <a:rPr lang="zh-CN" altLang="en-US" dirty="0" smtClean="0"/>
              <a:t>内部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嵌</a:t>
            </a:r>
            <a:r>
              <a:rPr lang="en-US" altLang="zh-CN" dirty="0" smtClean="0"/>
              <a:t>/</a:t>
            </a:r>
            <a:r>
              <a:rPr lang="zh-CN" altLang="en-US" dirty="0"/>
              <a:t>内</a:t>
            </a:r>
            <a:r>
              <a:rPr lang="zh-CN" altLang="en-US" dirty="0" smtClean="0"/>
              <a:t>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例外？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1208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en-US" altLang="zh-CN" dirty="0" smtClean="0"/>
              <a:t>Scale</a:t>
            </a:r>
            <a:r>
              <a:rPr lang="zh-CN" altLang="en-US" dirty="0" smtClean="0"/>
              <a:t>元素缩放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15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盒模型</a:t>
            </a:r>
            <a:r>
              <a:rPr lang="en-US" altLang="zh-CN" dirty="0" smtClean="0"/>
              <a:t>(Box Model)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85" y="1690688"/>
            <a:ext cx="5911393" cy="5032375"/>
          </a:xfrm>
        </p:spPr>
      </p:pic>
    </p:spTree>
    <p:extLst>
      <p:ext uri="{BB962C8B-B14F-4D97-AF65-F5344CB8AC3E}">
        <p14:creationId xmlns:p14="http://schemas.microsoft.com/office/powerpoint/2010/main" val="1036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</a:p>
          <a:p>
            <a:pPr lvl="1"/>
            <a:r>
              <a:rPr lang="en-US" altLang="zh-CN" dirty="0" smtClean="0"/>
              <a:t>left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none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Postion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tatic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inhert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736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延伸：</a:t>
            </a:r>
            <a:endParaRPr lang="en-US" altLang="zh-CN" dirty="0" smtClean="0"/>
          </a:p>
          <a:p>
            <a:r>
              <a:rPr lang="en-US" altLang="zh-CN" dirty="0" smtClean="0"/>
              <a:t>BFC</a:t>
            </a:r>
          </a:p>
          <a:p>
            <a:r>
              <a:rPr lang="en-US" altLang="zh-CN" dirty="0" smtClean="0"/>
              <a:t>IFC</a:t>
            </a:r>
          </a:p>
          <a:p>
            <a:r>
              <a:rPr lang="en-US" altLang="zh-CN" dirty="0" smtClean="0"/>
              <a:t>GFC</a:t>
            </a:r>
          </a:p>
          <a:p>
            <a:r>
              <a:rPr lang="en-US" altLang="zh-CN" dirty="0" smtClean="0"/>
              <a:t>FFC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03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Background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color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image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repeat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postion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Border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OutLine:width,color,box-shadow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5" y="2949280"/>
            <a:ext cx="7337364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98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Box: overflow</a:t>
            </a:r>
            <a:endParaRPr lang="en-US" altLang="zh-CN" dirty="0" smtClean="0"/>
          </a:p>
          <a:p>
            <a:r>
              <a:rPr lang="en-US" altLang="zh-CN" dirty="0" smtClean="0"/>
              <a:t>Color: opacity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基础属性：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0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选择器</a:t>
            </a:r>
          </a:p>
          <a:p>
            <a:r>
              <a:rPr lang="zh-CN" altLang="en-US" dirty="0" smtClean="0"/>
              <a:t>框模型</a:t>
            </a:r>
          </a:p>
          <a:p>
            <a:r>
              <a:rPr lang="zh-CN" altLang="en-US" dirty="0" smtClean="0"/>
              <a:t>背景和边框</a:t>
            </a:r>
          </a:p>
          <a:p>
            <a:r>
              <a:rPr lang="zh-CN" altLang="en-US" dirty="0" smtClean="0"/>
              <a:t>文本效果</a:t>
            </a:r>
          </a:p>
          <a:p>
            <a:r>
              <a:rPr lang="en-US" altLang="zh-CN" dirty="0" smtClean="0"/>
              <a:t>2D/3D </a:t>
            </a:r>
            <a:r>
              <a:rPr lang="zh-CN" altLang="en-US" dirty="0" smtClean="0"/>
              <a:t>转换</a:t>
            </a:r>
          </a:p>
          <a:p>
            <a:r>
              <a:rPr lang="zh-CN" altLang="en-US" dirty="0" smtClean="0"/>
              <a:t>动画</a:t>
            </a:r>
          </a:p>
          <a:p>
            <a:r>
              <a:rPr lang="zh-CN" altLang="en-US" dirty="0" smtClean="0"/>
              <a:t>多列布局</a:t>
            </a:r>
          </a:p>
          <a:p>
            <a:r>
              <a:rPr lang="zh-CN" altLang="en-US" dirty="0" smtClean="0"/>
              <a:t>用户界面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21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keyframes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动画是使元素从一种样式逐渐变化为另一种样式的效果。</a:t>
            </a:r>
          </a:p>
          <a:p>
            <a:pPr lvl="1"/>
            <a:r>
              <a:rPr lang="zh-CN" altLang="en-US" dirty="0" smtClean="0"/>
              <a:t>您可以改变任意多的样式任意多的次数。</a:t>
            </a:r>
          </a:p>
          <a:p>
            <a:pPr lvl="1"/>
            <a:r>
              <a:rPr lang="zh-CN" altLang="en-US" dirty="0" smtClean="0"/>
              <a:t>请用百分比来规定变化发生的时间，或用关键词 </a:t>
            </a:r>
            <a:r>
              <a:rPr lang="en-US" altLang="zh-CN" dirty="0" smtClean="0"/>
              <a:t>"from"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"to"</a:t>
            </a:r>
            <a:r>
              <a:rPr lang="zh-CN" altLang="en-US" dirty="0" smtClean="0"/>
              <a:t>，等同于 </a:t>
            </a:r>
            <a:r>
              <a:rPr lang="en-US" altLang="zh-CN" dirty="0" smtClean="0"/>
              <a:t>0%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0% </a:t>
            </a:r>
            <a:r>
              <a:rPr lang="zh-CN" altLang="en-US" dirty="0" smtClean="0"/>
              <a:t>是动画的开始，</a:t>
            </a:r>
            <a:r>
              <a:rPr lang="en-US" altLang="zh-CN" dirty="0" smtClean="0"/>
              <a:t>100% </a:t>
            </a:r>
            <a:r>
              <a:rPr lang="zh-CN" altLang="en-US" dirty="0" smtClean="0"/>
              <a:t>是动画的完成。</a:t>
            </a:r>
          </a:p>
          <a:p>
            <a:pPr lvl="1"/>
            <a:r>
              <a:rPr lang="zh-CN" altLang="en-US" dirty="0" smtClean="0"/>
              <a:t>为了得到最佳的浏览器支持，您应该始终定义 </a:t>
            </a:r>
            <a:r>
              <a:rPr lang="en-US" altLang="zh-CN" dirty="0" smtClean="0"/>
              <a:t>0%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100% </a:t>
            </a:r>
            <a:r>
              <a:rPr lang="zh-CN" altLang="en-US" dirty="0" smtClean="0"/>
              <a:t>选择器。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3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72381" y="1380972"/>
            <a:ext cx="6917856" cy="267506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@keyframes myfirst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0% {background: red; left:0px; top:0px;}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25% {background: yellow; left:200px; top:0px;}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50% {background: blue; left:200px; top:200px;}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75% {background: green; left:0px; top:200px;}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100% {background: red; left:0px; top:0px;}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1472381" y="4151076"/>
            <a:ext cx="6917856" cy="2677656"/>
          </a:xfrm>
          <a:prstGeom prst="rect">
            <a:avLst/>
          </a:prstGeom>
          <a:solidFill>
            <a:srgbClr val="F5F5F5"/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animation-name:myfirst;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animation-duration:5s;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animation-timing-function:linear;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animation-delay:2s;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animation-iteration-count:infinite;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animation-direction:alternate;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animation-play-state:running;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81769" y="5755375"/>
            <a:ext cx="2993922" cy="881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https://jsfiddle.net/sdu3pbcz/</a:t>
            </a:r>
            <a:endParaRPr lang="zh-CN" altLang="en-US" sz="24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0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什么是前端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浏览器的发展历史，内核</a:t>
            </a:r>
            <a:endParaRPr lang="en-US" altLang="zh-CN" dirty="0" smtClean="0"/>
          </a:p>
          <a:p>
            <a:r>
              <a:rPr lang="zh-CN" altLang="en-US" dirty="0" smtClean="0"/>
              <a:t>浏览器使用情况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5314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CSS3+H5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http://histography.io/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6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56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什么是前端？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28.8 </a:t>
            </a:r>
            <a:r>
              <a:rPr lang="en-US" altLang="zh-CN" sz="4000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kbit</a:t>
            </a:r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/s ?</a:t>
            </a:r>
          </a:p>
          <a:p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Form ?</a:t>
            </a:r>
            <a:r>
              <a:rPr lang="zh-CN" altLang="en-US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4000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 m?</a:t>
            </a:r>
          </a:p>
        </p:txBody>
      </p:sp>
    </p:spTree>
    <p:extLst>
      <p:ext uri="{BB962C8B-B14F-4D97-AF65-F5344CB8AC3E}">
        <p14:creationId xmlns:p14="http://schemas.microsoft.com/office/powerpoint/2010/main" val="8948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CEnvi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(replace </a:t>
            </a:r>
            <a:r>
              <a:rPr lang="en-US" altLang="zh-CN" sz="3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marco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-&gt; C-M-M(C--)=&gt;</a:t>
            </a:r>
            <a:r>
              <a:rPr lang="en-US" altLang="zh-CN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ScriptEase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Netscape 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Navigator 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1.0 -&gt; </a:t>
            </a:r>
            <a:r>
              <a:rPr lang="en-US" altLang="zh-CN" sz="3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LiveScript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2.0 -&gt; JavaScript 1.0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3.0 -&gt; JavaScript</a:t>
            </a:r>
          </a:p>
          <a:p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3.0 -&gt;</a:t>
            </a:r>
            <a:r>
              <a:rPr lang="en-US" altLang="zh-CN" sz="28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JScript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标准？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1997 ECMA TC39=》ECMA-262</a:t>
            </a:r>
          </a:p>
          <a:p>
            <a:pPr marL="457200" lvl="1" indent="0">
              <a:buNone/>
            </a:pP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1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Trident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360</a:t>
            </a:r>
            <a:r>
              <a:rPr lang="zh-CN" altLang="en-US" dirty="0"/>
              <a:t>，</a:t>
            </a:r>
            <a:r>
              <a:rPr lang="zh-CN" altLang="en-US" dirty="0" smtClean="0"/>
              <a:t>淘宝，百度，</a:t>
            </a:r>
            <a:r>
              <a:rPr lang="en-US" altLang="zh-CN" dirty="0" smtClean="0"/>
              <a:t>UC(1/2)</a:t>
            </a:r>
          </a:p>
          <a:p>
            <a:r>
              <a:rPr lang="en-US" altLang="zh-CN" dirty="0" smtClean="0"/>
              <a:t>Gecko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Firefox</a:t>
            </a:r>
          </a:p>
          <a:p>
            <a:r>
              <a:rPr lang="en-US" altLang="zh-CN" dirty="0" smtClean="0"/>
              <a:t>Presto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Opera(abandon)</a:t>
            </a:r>
          </a:p>
          <a:p>
            <a:r>
              <a:rPr lang="en-US" altLang="zh-CN" dirty="0" err="1" smtClean="0"/>
              <a:t>Webkit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内核，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内核原形</a:t>
            </a:r>
            <a:r>
              <a:rPr lang="en-US" altLang="zh-CN" dirty="0" smtClean="0"/>
              <a:t>(V8)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默认浏览器</a:t>
            </a:r>
            <a:endParaRPr lang="en-US" altLang="zh-CN" dirty="0" smtClean="0"/>
          </a:p>
          <a:p>
            <a:r>
              <a:rPr lang="en-US" altLang="zh-CN" dirty="0" smtClean="0"/>
              <a:t>Blink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Chrome28+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Opera15+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24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浏览器使用情况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7" y="2321226"/>
            <a:ext cx="10973780" cy="3651870"/>
          </a:xfrm>
        </p:spPr>
      </p:pic>
      <p:sp>
        <p:nvSpPr>
          <p:cNvPr id="5" name="矩形 4"/>
          <p:cNvSpPr/>
          <p:nvPr/>
        </p:nvSpPr>
        <p:spPr>
          <a:xfrm>
            <a:off x="5613111" y="3244334"/>
            <a:ext cx="96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Webkit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60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浏览器使用情况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37" y="1690688"/>
            <a:ext cx="6896556" cy="4971583"/>
          </a:xfrm>
        </p:spPr>
      </p:pic>
    </p:spTree>
    <p:extLst>
      <p:ext uri="{BB962C8B-B14F-4D97-AF65-F5344CB8AC3E}">
        <p14:creationId xmlns:p14="http://schemas.microsoft.com/office/powerpoint/2010/main" val="96829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</a:p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</a:p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 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9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1057</Words>
  <Application>Microsoft Office PowerPoint</Application>
  <PresentationFormat>宽屏</PresentationFormat>
  <Paragraphs>170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Microsoft YaHei UI</vt:lpstr>
      <vt:lpstr>宋体</vt:lpstr>
      <vt:lpstr>Microsoft YaHei</vt:lpstr>
      <vt:lpstr>Arial</vt:lpstr>
      <vt:lpstr>Calibri</vt:lpstr>
      <vt:lpstr>Calibri Light</vt:lpstr>
      <vt:lpstr>Consolas</vt:lpstr>
      <vt:lpstr>Wingdings</vt:lpstr>
      <vt:lpstr>Office 主题</vt:lpstr>
      <vt:lpstr>前端基础分享</vt:lpstr>
      <vt:lpstr>概要</vt:lpstr>
      <vt:lpstr>前端简介</vt:lpstr>
      <vt:lpstr>什么是前端？</vt:lpstr>
      <vt:lpstr>浏览器的发展历史</vt:lpstr>
      <vt:lpstr>浏览器内核</vt:lpstr>
      <vt:lpstr>浏览器使用情况</vt:lpstr>
      <vt:lpstr>浏览器使用情况</vt:lpstr>
      <vt:lpstr>知识分享</vt:lpstr>
      <vt:lpstr>HTML</vt:lpstr>
      <vt:lpstr>HTML</vt:lpstr>
      <vt:lpstr>HTML</vt:lpstr>
      <vt:lpstr>看个例子？</vt:lpstr>
      <vt:lpstr>HTML</vt:lpstr>
      <vt:lpstr>HTML</vt:lpstr>
      <vt:lpstr>HTML</vt:lpstr>
      <vt:lpstr>H5</vt:lpstr>
      <vt:lpstr>讨论</vt:lpstr>
      <vt:lpstr>CSS</vt:lpstr>
      <vt:lpstr>CSS</vt:lpstr>
      <vt:lpstr>字体</vt:lpstr>
      <vt:lpstr>盒模型(Box Model)</vt:lpstr>
      <vt:lpstr>CSS</vt:lpstr>
      <vt:lpstr>CSS</vt:lpstr>
      <vt:lpstr>CSS</vt:lpstr>
      <vt:lpstr>CSS</vt:lpstr>
      <vt:lpstr>CSS3</vt:lpstr>
      <vt:lpstr>CSS3</vt:lpstr>
      <vt:lpstr>CSS3</vt:lpstr>
      <vt:lpstr>CSS3+H5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前端基础分享</dc:title>
  <dc:creator>Wei,Feng</dc:creator>
  <cp:lastModifiedBy>Wei,Feng</cp:lastModifiedBy>
  <cp:revision>55</cp:revision>
  <dcterms:created xsi:type="dcterms:W3CDTF">2016-09-08T10:59:58Z</dcterms:created>
  <dcterms:modified xsi:type="dcterms:W3CDTF">2016-09-10T03:09:58Z</dcterms:modified>
</cp:coreProperties>
</file>