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98" d="100"/>
          <a:sy n="98" d="100"/>
        </p:scale>
        <p:origin x="11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7501697" y="6070747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10344853" y="6070748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096000" y="1107112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5998610" y="6076411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8894BED-01E0-4EA6-B5AC-29ADD347234F}"/>
              </a:ext>
            </a:extLst>
          </p:cNvPr>
          <p:cNvSpPr/>
          <p:nvPr/>
        </p:nvSpPr>
        <p:spPr>
          <a:xfrm>
            <a:off x="8923275" y="6070748"/>
            <a:ext cx="1177922" cy="58988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权限管理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Ranger2.0</a:t>
            </a:r>
            <a:endParaRPr lang="zh-CN" altLang="en-US" sz="10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140</Words>
  <Application>Microsoft Office PowerPoint</Application>
  <PresentationFormat>宽屏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15</cp:revision>
  <dcterms:created xsi:type="dcterms:W3CDTF">2021-12-22T12:50:01Z</dcterms:created>
  <dcterms:modified xsi:type="dcterms:W3CDTF">2021-12-22T13:21:45Z</dcterms:modified>
</cp:coreProperties>
</file>