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1" r:id="rId24"/>
    <p:sldId id="284" r:id="rId25"/>
    <p:sldId id="285" r:id="rId26"/>
    <p:sldId id="288" r:id="rId27"/>
    <p:sldId id="287" r:id="rId28"/>
    <p:sldId id="286" r:id="rId29"/>
    <p:sldId id="265" r:id="rId30"/>
    <p:sldId id="269" r:id="rId31"/>
    <p:sldId id="270" r:id="rId32"/>
    <p:sldId id="271" r:id="rId33"/>
    <p:sldId id="289" r:id="rId34"/>
    <p:sldId id="290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2F552-F457-47A0-B55D-AB7E1CE9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033"/>
            <a:ext cx="12192000" cy="5646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F8B9E-F7DB-43BF-BE2D-4CC1C3436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2169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ADA4C-351A-469A-99BB-986988B6A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7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D1351F-37D1-4F1B-A64C-BEDEADAE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6774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EA063-1781-4D09-A356-77BE45EA8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9692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97DB09-F268-46A9-9C3D-D834D2B0F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339"/>
            <a:ext cx="12192000" cy="56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812525-ED32-44DE-8F02-7594BC142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6366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6FACB-4421-499B-81C3-F9C7BFAA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8332"/>
            <a:ext cx="12192000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F1853-F89B-4E35-86CC-98E8BDB35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24141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E6498-CBF4-4B4D-8A57-FFACB3E96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32"/>
            <a:ext cx="12192000" cy="56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CC70A5-7372-4E01-BC53-0B1A73492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0726"/>
            <a:ext cx="12192000" cy="5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B6EC1-00AC-4D8B-A89F-40A642AB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2734"/>
            <a:ext cx="12192000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9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84CD7-80E1-4F99-8A63-D385B32B9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36841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48C27-8666-4924-93CB-C68AEECA3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422"/>
            <a:ext cx="12192000" cy="56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本项目使用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Flume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等主流框架来进行实现。让我对这些框架的使用与理解更进一步。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AE3ED8-9EF5-4E84-8112-2A27C730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1738"/>
            <a:ext cx="12192000" cy="55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835154-66D3-4007-9D0C-D0F3D7F12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2280"/>
            <a:ext cx="12192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17013-2CCC-4CAA-96F8-19094E08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4808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F4CF1-5D77-4C18-8BBB-3F7461EC0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12" y="896644"/>
            <a:ext cx="10195775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469578CE-8F7D-4CAD-8B8E-BCF275E5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22" y="1032776"/>
            <a:ext cx="12263021" cy="54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1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D5CD23B-BD53-45EB-BA2C-60313423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3586"/>
            <a:ext cx="12192000" cy="5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6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10CE84-37AD-4DEB-9182-743A9F3E07F9}"/>
              </a:ext>
            </a:extLst>
          </p:cNvPr>
          <p:cNvSpPr txBox="1"/>
          <p:nvPr/>
        </p:nvSpPr>
        <p:spPr>
          <a:xfrm>
            <a:off x="1679508" y="1101954"/>
            <a:ext cx="10512492" cy="82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Python+Shell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编写脚本进行数据的质量监控管理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数据质量管理的脚本文件如下：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9100788-6AF2-49FC-A270-47F87C52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36" y="2248187"/>
            <a:ext cx="5791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7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068ED-B7D5-4F44-AE7D-AC8738A99417}"/>
              </a:ext>
            </a:extLst>
          </p:cNvPr>
          <p:cNvSpPr txBox="1"/>
          <p:nvPr/>
        </p:nvSpPr>
        <p:spPr>
          <a:xfrm>
            <a:off x="1788736" y="1064122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中有关数据质量管理的表如下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F5CA17C-D952-4149-BC58-813A1BEB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46" y="1558644"/>
            <a:ext cx="17605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5C30F2-4089-443B-AA64-4C157E03AD9C}"/>
              </a:ext>
            </a:extLst>
          </p:cNvPr>
          <p:cNvSpPr txBox="1"/>
          <p:nvPr/>
        </p:nvSpPr>
        <p:spPr>
          <a:xfrm>
            <a:off x="1788736" y="3142943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Azkaban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脚本调度流程如下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24D30FD5-C69E-4517-9E31-B3DC0E7F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" y="3802820"/>
            <a:ext cx="57562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6EBD60B3-1475-4F17-8118-88EAC45F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16" y="3802820"/>
            <a:ext cx="57642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元数据管理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429000"/>
            <a:ext cx="1084932" cy="6875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772782"/>
            <a:ext cx="808366" cy="83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213623"/>
            <a:ext cx="50417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endParaRPr lang="en-US" altLang="zh-CN" sz="2800" dirty="0"/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271306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29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943</Words>
  <Application>Microsoft Office PowerPoint</Application>
  <PresentationFormat>宽屏</PresentationFormat>
  <Paragraphs>171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108</cp:revision>
  <dcterms:created xsi:type="dcterms:W3CDTF">2021-12-22T12:50:01Z</dcterms:created>
  <dcterms:modified xsi:type="dcterms:W3CDTF">2022-01-26T05:21:37Z</dcterms:modified>
</cp:coreProperties>
</file>