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2F552-F457-47A0-B55D-AB7E1CE9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033"/>
            <a:ext cx="12192000" cy="5646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F8B9E-F7DB-43BF-BE2D-4CC1C3436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2169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/>
              <a:t>——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6303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613118"/>
            <a:ext cx="50417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271306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29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759</Words>
  <Application>Microsoft Office PowerPoint</Application>
  <PresentationFormat>宽屏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81</cp:revision>
  <dcterms:created xsi:type="dcterms:W3CDTF">2021-12-22T12:50:01Z</dcterms:created>
  <dcterms:modified xsi:type="dcterms:W3CDTF">2022-01-26T03:30:04Z</dcterms:modified>
</cp:coreProperties>
</file>