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20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4385336" y="1597980"/>
            <a:ext cx="50417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、全流程调度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全流程调度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381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51</cp:revision>
  <dcterms:created xsi:type="dcterms:W3CDTF">2021-12-22T12:50:01Z</dcterms:created>
  <dcterms:modified xsi:type="dcterms:W3CDTF">2022-01-23T03:33:31Z</dcterms:modified>
</cp:coreProperties>
</file>