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7" d="100"/>
          <a:sy n="87" d="100"/>
        </p:scale>
        <p:origin x="53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2228671"/>
            <a:ext cx="609452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24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24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24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B23C601D-16B7-416A-BC93-820C4A302A85}"/>
              </a:ext>
            </a:extLst>
          </p:cNvPr>
          <p:cNvSpPr/>
          <p:nvPr/>
        </p:nvSpPr>
        <p:spPr>
          <a:xfrm>
            <a:off x="10838179" y="2297576"/>
            <a:ext cx="1078534" cy="6308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562637"/>
            <a:ext cx="1084932" cy="5539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E1C8CEC-61C0-49CD-A21D-508C20976E5A}"/>
              </a:ext>
            </a:extLst>
          </p:cNvPr>
          <p:cNvCxnSpPr>
            <a:cxnSpLocks/>
            <a:stCxn id="165" idx="3"/>
            <a:endCxn id="131" idx="1"/>
          </p:cNvCxnSpPr>
          <p:nvPr/>
        </p:nvCxnSpPr>
        <p:spPr>
          <a:xfrm flipV="1">
            <a:off x="10028869" y="2612996"/>
            <a:ext cx="809310" cy="63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990EC23-6B91-4B9A-9A16-03EF739C9B3E}"/>
              </a:ext>
            </a:extLst>
          </p:cNvPr>
          <p:cNvCxnSpPr>
            <a:cxnSpLocks/>
            <a:stCxn id="166" idx="3"/>
            <a:endCxn id="131" idx="1"/>
          </p:cNvCxnSpPr>
          <p:nvPr/>
        </p:nvCxnSpPr>
        <p:spPr>
          <a:xfrm flipV="1">
            <a:off x="10044170" y="2612996"/>
            <a:ext cx="794009" cy="13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839600"/>
            <a:ext cx="808366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A492B2C-E0A9-4FDC-8F8C-3D90C3ED8412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V="1">
            <a:off x="10035435" y="2612996"/>
            <a:ext cx="802744" cy="199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3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、项目演示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299</Words>
  <Application>Microsoft Office PowerPoint</Application>
  <PresentationFormat>宽屏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37</cp:revision>
  <dcterms:created xsi:type="dcterms:W3CDTF">2021-12-22T12:50:01Z</dcterms:created>
  <dcterms:modified xsi:type="dcterms:W3CDTF">2022-01-21T02:25:47Z</dcterms:modified>
</cp:coreProperties>
</file>