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6" r:id="rId10"/>
    <p:sldId id="268" r:id="rId11"/>
    <p:sldId id="272" r:id="rId12"/>
    <p:sldId id="264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1" r:id="rId24"/>
    <p:sldId id="284" r:id="rId25"/>
    <p:sldId id="285" r:id="rId26"/>
    <p:sldId id="288" r:id="rId27"/>
    <p:sldId id="287" r:id="rId28"/>
    <p:sldId id="286" r:id="rId29"/>
    <p:sldId id="265" r:id="rId30"/>
    <p:sldId id="269" r:id="rId31"/>
    <p:sldId id="270" r:id="rId32"/>
    <p:sldId id="271" r:id="rId33"/>
    <p:sldId id="289" r:id="rId34"/>
    <p:sldId id="290" r:id="rId35"/>
    <p:sldId id="292" r:id="rId36"/>
    <p:sldId id="291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业务数据生成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" y="886961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业务数据生成模块的文件在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db_log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gmall2021-mock-db.jar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即可生成指定日期的业务数据。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66" y="2207812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D7672-E153-47F5-B14D-39A7B344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12" y="3132269"/>
            <a:ext cx="2970383" cy="3611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58DBD1-1AD2-4A2F-99D9-6B42A8719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355" y="3111820"/>
            <a:ext cx="6770358" cy="3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03C72728-8B8D-487D-9529-03EE71FF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9" y="1210329"/>
            <a:ext cx="5383383" cy="49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2BBBE5-3635-4B8D-89E4-E4521BA98E17}"/>
              </a:ext>
            </a:extLst>
          </p:cNvPr>
          <p:cNvSpPr txBox="1"/>
          <p:nvPr/>
        </p:nvSpPr>
        <p:spPr>
          <a:xfrm>
            <a:off x="5671792" y="692186"/>
            <a:ext cx="6094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层：原始数据层，存放原始数据，直接加载原始日志、数据，数据保持原貌不做处理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层：对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层数据进行清洗（去除空值，脏数据，超过极限范围的数据）、脱敏等。保存业务事实明细，一行信息代表一次业务行为，例如一次下单。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DIM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层，维度层，保存维度数据，主要是对业务事实的描述信息，例如何人，何时，何地等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为基础，按天进行轻度汇总。一行信息代表一个主题对象一天的汇总行为，例如一个用户一天下单次数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为基础，对数据进行累积汇总。一行信息代表一个主题对象的累积行为，例如一个用户从注册那天开始至今一共下了多少次单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层：为各种统计报表提供数据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641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D2953-D788-4B49-9C74-5F50B5D93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A6C7BC-AC82-41AB-9656-7E7756C77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72A08-E623-4DF7-A2A0-5721A431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9459"/>
            <a:ext cx="12192000" cy="56339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2035CC-A55B-487D-AEE0-C3B06ED9C3CE}"/>
              </a:ext>
            </a:extLst>
          </p:cNvPr>
          <p:cNvSpPr txBox="1"/>
          <p:nvPr/>
        </p:nvSpPr>
        <p:spPr>
          <a:xfrm>
            <a:off x="10493406" y="204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</p:spTree>
    <p:extLst>
      <p:ext uri="{BB962C8B-B14F-4D97-AF65-F5344CB8AC3E}">
        <p14:creationId xmlns:p14="http://schemas.microsoft.com/office/powerpoint/2010/main" val="217741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0255E-9652-414C-A711-45202670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18"/>
            <a:ext cx="12192000" cy="5694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E87280-6FFB-4F31-8EDC-6A04F0A24F78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调度执行</a:t>
            </a:r>
          </a:p>
        </p:txBody>
      </p:sp>
    </p:spTree>
    <p:extLst>
      <p:ext uri="{BB962C8B-B14F-4D97-AF65-F5344CB8AC3E}">
        <p14:creationId xmlns:p14="http://schemas.microsoft.com/office/powerpoint/2010/main" val="25085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2F552-F457-47A0-B55D-AB7E1CE9E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1033"/>
            <a:ext cx="12192000" cy="56463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执行成功</a:t>
            </a:r>
          </a:p>
        </p:txBody>
      </p:sp>
    </p:spTree>
    <p:extLst>
      <p:ext uri="{BB962C8B-B14F-4D97-AF65-F5344CB8AC3E}">
        <p14:creationId xmlns:p14="http://schemas.microsoft.com/office/powerpoint/2010/main" val="331928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EF8B9E-F7DB-43BF-BE2D-4CC1C3436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72169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ADA4C-351A-469A-99BB-986988B6A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7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D1351F-37D1-4F1B-A64C-BEDEADAE5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6774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24731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EA063-1781-4D09-A356-77BE45EA8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9692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924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  <a:r>
              <a:rPr lang="zh-CN" altLang="en-US" sz="2800" dirty="0"/>
              <a:t>集成</a:t>
            </a:r>
            <a:r>
              <a:rPr lang="en-US" altLang="zh-CN" sz="2800" dirty="0"/>
              <a:t>Grafana</a:t>
            </a:r>
            <a:r>
              <a:rPr lang="zh-CN" altLang="en-US" sz="2800" dirty="0"/>
              <a:t>实现可视化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97DB09-F268-46A9-9C3D-D834D2B0F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3339"/>
            <a:ext cx="12192000" cy="56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924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  <a:r>
              <a:rPr lang="zh-CN" altLang="en-US" sz="2800" dirty="0"/>
              <a:t>集成</a:t>
            </a:r>
            <a:r>
              <a:rPr lang="en-US" altLang="zh-CN" sz="2800" dirty="0"/>
              <a:t>Grafana</a:t>
            </a:r>
            <a:r>
              <a:rPr lang="zh-CN" altLang="en-US" sz="2800" dirty="0"/>
              <a:t>实现可视化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812525-ED32-44DE-8F02-7594BC142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46366"/>
            <a:ext cx="121920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1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D6FACB-4421-499B-81C3-F9C7BFAAB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47311"/>
            <a:ext cx="12192000" cy="5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9F1853-F89B-4E35-86CC-98E8BDB35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24141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13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E6498-CBF4-4B4D-8A57-FFACB3E96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32"/>
            <a:ext cx="12192000" cy="56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CC70A5-7372-4E01-BC53-0B1A73492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40726"/>
            <a:ext cx="12192000" cy="56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r>
              <a:rPr lang="zh-CN" altLang="en-US" sz="2800" dirty="0"/>
              <a:t>集成</a:t>
            </a:r>
            <a:r>
              <a:rPr lang="en-US" altLang="zh-CN" sz="2800" dirty="0" err="1"/>
              <a:t>Zepplin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B6EC1-00AC-4D8B-A89F-40A642AB0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2734"/>
            <a:ext cx="12192000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9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r>
              <a:rPr lang="zh-CN" altLang="en-US" sz="2800" dirty="0"/>
              <a:t>集成</a:t>
            </a:r>
            <a:r>
              <a:rPr lang="en-US" altLang="zh-CN" sz="2800" dirty="0" err="1"/>
              <a:t>Zepplin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84CD7-80E1-4F99-8A63-D385B32B9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36841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6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B48C27-8666-4924-93CB-C68AEECA3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3422"/>
            <a:ext cx="12192000" cy="56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本项目使用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Flume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等主流框架来进行实现。让我对这些框架的使用与理解更进一步。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AE3ED8-9EF5-4E84-8112-2A27C7309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41738"/>
            <a:ext cx="12192000" cy="55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6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835154-66D3-4007-9D0C-D0F3D7F12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2280"/>
            <a:ext cx="12192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4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17013-2CCC-4CAA-96F8-19094E08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4808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5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6F4CF1-5D77-4C18-8BBB-3F7461EC0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12" y="896644"/>
            <a:ext cx="10195775" cy="59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15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r>
              <a:rPr lang="en-US" altLang="zh-CN" sz="2800" dirty="0"/>
              <a:t>——Atlas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469578CE-8F7D-4CAD-8B8E-BCF275E5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22" y="1032776"/>
            <a:ext cx="12263021" cy="54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19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r>
              <a:rPr lang="en-US" altLang="zh-CN" sz="2800" dirty="0"/>
              <a:t>——Atlas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D5CD23B-BD53-45EB-BA2C-60313423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3586"/>
            <a:ext cx="12192000" cy="5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6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10CE84-37AD-4DEB-9182-743A9F3E07F9}"/>
              </a:ext>
            </a:extLst>
          </p:cNvPr>
          <p:cNvSpPr txBox="1"/>
          <p:nvPr/>
        </p:nvSpPr>
        <p:spPr>
          <a:xfrm>
            <a:off x="1679508" y="1101954"/>
            <a:ext cx="10512492" cy="82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Python+Shell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编写脚本进行数据的质量监控管理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数据质量管理的脚本文件如下：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29100788-6AF2-49FC-A270-47F87C52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36" y="2248187"/>
            <a:ext cx="5791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71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7068ED-B7D5-4F44-AE7D-AC8738A99417}"/>
              </a:ext>
            </a:extLst>
          </p:cNvPr>
          <p:cNvSpPr txBox="1"/>
          <p:nvPr/>
        </p:nvSpPr>
        <p:spPr>
          <a:xfrm>
            <a:off x="1788736" y="1064122"/>
            <a:ext cx="6094520" cy="4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中有关数据质量管理的表如下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3F5CA17C-D952-4149-BC58-813A1BEB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46" y="1558644"/>
            <a:ext cx="17605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5C30F2-4089-443B-AA64-4C157E03AD9C}"/>
              </a:ext>
            </a:extLst>
          </p:cNvPr>
          <p:cNvSpPr txBox="1"/>
          <p:nvPr/>
        </p:nvSpPr>
        <p:spPr>
          <a:xfrm>
            <a:off x="1788736" y="3142943"/>
            <a:ext cx="6094520" cy="4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Azkaban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脚本调度流程如下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24D30FD5-C69E-4517-9E31-B3DC0E7F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" y="3802820"/>
            <a:ext cx="57562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id="{6EBD60B3-1475-4F17-8118-88EAC45F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16" y="3802820"/>
            <a:ext cx="57642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3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元数据管理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429000"/>
            <a:ext cx="1084932" cy="6875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772782"/>
            <a:ext cx="808366" cy="83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3575117" y="1213623"/>
            <a:ext cx="50417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endParaRPr lang="en-US" altLang="zh-CN" sz="2800" dirty="0"/>
          </a:p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endParaRPr lang="en-US" altLang="zh-CN" sz="2800" dirty="0"/>
          </a:p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3271306" y="11203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94CB332-F859-4098-9EDA-90540B4C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29" y="882065"/>
            <a:ext cx="417512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用户行为日志生成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41" y="1120237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日志生成模块的文件在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gmall2021-mock-log.jar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即可生成指定日期的日志数据。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数据存储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HDFS</a:t>
            </a:r>
            <a:r>
              <a:rPr lang="zh-CN" altLang="en-US" dirty="0">
                <a:latin typeface="Arial" panose="020B0604020202020204" pitchFamily="34" charset="0"/>
              </a:rPr>
              <a:t>上，使用</a:t>
            </a:r>
            <a:r>
              <a:rPr lang="en-US" altLang="zh-CN" dirty="0" err="1">
                <a:latin typeface="Arial" panose="020B0604020202020204" pitchFamily="34" charset="0"/>
              </a:rPr>
              <a:t>lzo</a:t>
            </a:r>
            <a:r>
              <a:rPr lang="zh-CN" altLang="en-US" dirty="0">
                <a:latin typeface="Arial" panose="020B0604020202020204" pitchFamily="34" charset="0"/>
              </a:rPr>
              <a:t>压缩。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2" y="2597565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8372DC-BF8C-492E-A44F-44BE6687E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256" y="3616387"/>
            <a:ext cx="9685538" cy="30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943</Words>
  <Application>Microsoft Office PowerPoint</Application>
  <PresentationFormat>宽屏</PresentationFormat>
  <Paragraphs>171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109</cp:revision>
  <dcterms:created xsi:type="dcterms:W3CDTF">2021-12-22T12:50:01Z</dcterms:created>
  <dcterms:modified xsi:type="dcterms:W3CDTF">2022-02-14T08:43:46Z</dcterms:modified>
</cp:coreProperties>
</file>