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7" d="100"/>
          <a:sy n="87" d="100"/>
        </p:scale>
        <p:origin x="53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20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24731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4385336" y="1597980"/>
            <a:ext cx="50417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、全流程调度</a:t>
            </a:r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、可视化呈现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全流程调度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381</Words>
  <Application>Microsoft Office PowerPoint</Application>
  <PresentationFormat>宽屏</PresentationFormat>
  <Paragraphs>118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50</cp:revision>
  <dcterms:created xsi:type="dcterms:W3CDTF">2021-12-22T12:50:01Z</dcterms:created>
  <dcterms:modified xsi:type="dcterms:W3CDTF">2022-01-23T03:33:04Z</dcterms:modified>
</cp:coreProperties>
</file>