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2228671"/>
            <a:ext cx="609452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24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24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24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4802820" y="124287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、模拟数据生成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5E3C59-9865-4BFF-ACD9-5CED6B4E0313}"/>
              </a:ext>
            </a:extLst>
          </p:cNvPr>
          <p:cNvSpPr txBox="1"/>
          <p:nvPr/>
        </p:nvSpPr>
        <p:spPr>
          <a:xfrm>
            <a:off x="4802820" y="175038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、全流程调度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3A761-B4C1-40F5-9AC7-CBF9C3D7A183}"/>
              </a:ext>
            </a:extLst>
          </p:cNvPr>
          <p:cNvSpPr txBox="1"/>
          <p:nvPr/>
        </p:nvSpPr>
        <p:spPr>
          <a:xfrm>
            <a:off x="4802819" y="239993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312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39</cp:revision>
  <dcterms:created xsi:type="dcterms:W3CDTF">2021-12-22T12:50:01Z</dcterms:created>
  <dcterms:modified xsi:type="dcterms:W3CDTF">2022-01-22T09:45:50Z</dcterms:modified>
</cp:coreProperties>
</file>