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6" r:id="rId10"/>
    <p:sldId id="268" r:id="rId11"/>
    <p:sldId id="272" r:id="rId12"/>
    <p:sldId id="264" r:id="rId13"/>
    <p:sldId id="273" r:id="rId14"/>
    <p:sldId id="274" r:id="rId15"/>
    <p:sldId id="275" r:id="rId16"/>
    <p:sldId id="276" r:id="rId17"/>
    <p:sldId id="277" r:id="rId18"/>
    <p:sldId id="265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7" d="100"/>
          <a:sy n="87" d="100"/>
        </p:scale>
        <p:origin x="53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业务数据生成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" y="886961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业务数据生成模块的文件在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db_log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gmall2021-mock-db.jar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即可生成指定日期的业务数据。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66" y="2207812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D7672-E153-47F5-B14D-39A7B344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12" y="3132269"/>
            <a:ext cx="2970383" cy="3611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58DBD1-1AD2-4A2F-99D9-6B42A8719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355" y="3111820"/>
            <a:ext cx="6770358" cy="3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数仓建模</a:t>
            </a:r>
            <a:endParaRPr lang="en-US" altLang="zh-CN" sz="2800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03C72728-8B8D-487D-9529-03EE71FF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9" y="1210329"/>
            <a:ext cx="5383383" cy="49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2BBBE5-3635-4B8D-89E4-E4521BA98E17}"/>
              </a:ext>
            </a:extLst>
          </p:cNvPr>
          <p:cNvSpPr txBox="1"/>
          <p:nvPr/>
        </p:nvSpPr>
        <p:spPr>
          <a:xfrm>
            <a:off x="5671792" y="692186"/>
            <a:ext cx="6094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层：原始数据层，存放原始数据，直接加载原始日志、数据，数据保持原貌不做处理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层：对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层数据进行清洗（去除空值，脏数据，超过极限范围的数据）、脱敏等。保存业务事实明细，一行信息代表一次业务行为，例如一次下单。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DIM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层，维度层，保存维度数据，主要是对业务事实的描述信息，例如何人，何时，何地等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为基础，按天进行轻度汇总。一行信息代表一个主题对象一天的汇总行为，例如一个用户一天下单次数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为基础，对数据进行累积汇总。一行信息代表一个主题对象的累积行为，例如一个用户从注册那天开始至今一共下了多少次单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层：为各种统计报表提供数据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641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D2953-D788-4B49-9C74-5F50B5D93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A6C7BC-AC82-41AB-9656-7E7756C77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72A08-E623-4DF7-A2A0-5721A431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9459"/>
            <a:ext cx="12192000" cy="56339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2035CC-A55B-487D-AEE0-C3B06ED9C3CE}"/>
              </a:ext>
            </a:extLst>
          </p:cNvPr>
          <p:cNvSpPr txBox="1"/>
          <p:nvPr/>
        </p:nvSpPr>
        <p:spPr>
          <a:xfrm>
            <a:off x="10493406" y="204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</p:spTree>
    <p:extLst>
      <p:ext uri="{BB962C8B-B14F-4D97-AF65-F5344CB8AC3E}">
        <p14:creationId xmlns:p14="http://schemas.microsoft.com/office/powerpoint/2010/main" val="217741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0255E-9652-414C-A711-45202670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18"/>
            <a:ext cx="12192000" cy="5694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E87280-6FFB-4F31-8EDC-6A04F0A24F78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调度执行</a:t>
            </a:r>
          </a:p>
        </p:txBody>
      </p:sp>
    </p:spTree>
    <p:extLst>
      <p:ext uri="{BB962C8B-B14F-4D97-AF65-F5344CB8AC3E}">
        <p14:creationId xmlns:p14="http://schemas.microsoft.com/office/powerpoint/2010/main" val="25085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2F552-F457-47A0-B55D-AB7E1CE9E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1033"/>
            <a:ext cx="12192000" cy="56463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执行成功</a:t>
            </a:r>
          </a:p>
        </p:txBody>
      </p:sp>
    </p:spTree>
    <p:extLst>
      <p:ext uri="{BB962C8B-B14F-4D97-AF65-F5344CB8AC3E}">
        <p14:creationId xmlns:p14="http://schemas.microsoft.com/office/powerpoint/2010/main" val="331928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EF8B9E-F7DB-43BF-BE2D-4CC1C3436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72169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6208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24731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2884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7315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3575117" y="1613118"/>
            <a:ext cx="504176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3688557" y="11203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各服务器节点进程运行情况</a:t>
            </a:r>
            <a:endParaRPr lang="en-US" altLang="zh-CN" sz="2800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94CB332-F859-4098-9EDA-90540B4C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29" y="882065"/>
            <a:ext cx="417512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用户行为日志生成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41" y="1120237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日志生成模块的文件在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gmall2021-mock-log.jar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即可生成指定日期的日志数据。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数据存储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HDFS</a:t>
            </a:r>
            <a:r>
              <a:rPr lang="zh-CN" altLang="en-US" dirty="0">
                <a:latin typeface="Arial" panose="020B0604020202020204" pitchFamily="34" charset="0"/>
              </a:rPr>
              <a:t>上，使用</a:t>
            </a:r>
            <a:r>
              <a:rPr lang="en-US" altLang="zh-CN" dirty="0" err="1">
                <a:latin typeface="Arial" panose="020B0604020202020204" pitchFamily="34" charset="0"/>
              </a:rPr>
              <a:t>lzo</a:t>
            </a:r>
            <a:r>
              <a:rPr lang="zh-CN" altLang="en-US" dirty="0">
                <a:latin typeface="Arial" panose="020B0604020202020204" pitchFamily="34" charset="0"/>
              </a:rPr>
              <a:t>压缩。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2" y="2597565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8372DC-BF8C-492E-A44F-44BE6687E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256" y="3616387"/>
            <a:ext cx="9685538" cy="30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734</Words>
  <Application>Microsoft Office PowerPoint</Application>
  <PresentationFormat>宽屏</PresentationFormat>
  <Paragraphs>150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75</cp:revision>
  <dcterms:created xsi:type="dcterms:W3CDTF">2021-12-22T12:50:01Z</dcterms:created>
  <dcterms:modified xsi:type="dcterms:W3CDTF">2022-01-24T09:48:21Z</dcterms:modified>
</cp:coreProperties>
</file>