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-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73C64-CBD5-4F65-9D8B-922BFB152CD7}" type="datetimeFigureOut">
              <a:rPr lang="zh-CN" altLang="en-US" smtClean="0"/>
              <a:t>2017/11/5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8AF36-96EE-4AEC-B242-2F474F9E0E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9955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73C64-CBD5-4F65-9D8B-922BFB152CD7}" type="datetimeFigureOut">
              <a:rPr lang="zh-CN" altLang="en-US" smtClean="0"/>
              <a:t>2017/11/5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8AF36-96EE-4AEC-B242-2F474F9E0E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6317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73C64-CBD5-4F65-9D8B-922BFB152CD7}" type="datetimeFigureOut">
              <a:rPr lang="zh-CN" altLang="en-US" smtClean="0"/>
              <a:t>2017/11/5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8AF36-96EE-4AEC-B242-2F474F9E0E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126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73C64-CBD5-4F65-9D8B-922BFB152CD7}" type="datetimeFigureOut">
              <a:rPr lang="zh-CN" altLang="en-US" smtClean="0"/>
              <a:t>2017/11/5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8AF36-96EE-4AEC-B242-2F474F9E0E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2392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73C64-CBD5-4F65-9D8B-922BFB152CD7}" type="datetimeFigureOut">
              <a:rPr lang="zh-CN" altLang="en-US" smtClean="0"/>
              <a:t>2017/11/5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8AF36-96EE-4AEC-B242-2F474F9E0E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9024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73C64-CBD5-4F65-9D8B-922BFB152CD7}" type="datetimeFigureOut">
              <a:rPr lang="zh-CN" altLang="en-US" smtClean="0"/>
              <a:t>2017/11/5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8AF36-96EE-4AEC-B242-2F474F9E0E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1712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73C64-CBD5-4F65-9D8B-922BFB152CD7}" type="datetimeFigureOut">
              <a:rPr lang="zh-CN" altLang="en-US" smtClean="0"/>
              <a:t>2017/11/5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8AF36-96EE-4AEC-B242-2F474F9E0E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5568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73C64-CBD5-4F65-9D8B-922BFB152CD7}" type="datetimeFigureOut">
              <a:rPr lang="zh-CN" altLang="en-US" smtClean="0"/>
              <a:t>2017/11/5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8AF36-96EE-4AEC-B242-2F474F9E0E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4017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73C64-CBD5-4F65-9D8B-922BFB152CD7}" type="datetimeFigureOut">
              <a:rPr lang="zh-CN" altLang="en-US" smtClean="0"/>
              <a:t>2017/11/5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8AF36-96EE-4AEC-B242-2F474F9E0E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3204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73C64-CBD5-4F65-9D8B-922BFB152CD7}" type="datetimeFigureOut">
              <a:rPr lang="zh-CN" altLang="en-US" smtClean="0"/>
              <a:t>2017/11/5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8AF36-96EE-4AEC-B242-2F474F9E0E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5877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73C64-CBD5-4F65-9D8B-922BFB152CD7}" type="datetimeFigureOut">
              <a:rPr lang="zh-CN" altLang="en-US" smtClean="0"/>
              <a:t>2017/11/5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8AF36-96EE-4AEC-B242-2F474F9E0E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4230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773C64-CBD5-4F65-9D8B-922BFB152CD7}" type="datetimeFigureOut">
              <a:rPr lang="zh-CN" altLang="en-US" smtClean="0"/>
              <a:t>2017/11/5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88AF36-96EE-4AEC-B242-2F474F9E0E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4926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7160"/>
            <a:ext cx="12233188" cy="7134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350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DengXian</vt:lpstr>
      <vt:lpstr>DengXian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Hungry hunter</dc:creator>
  <cp:lastModifiedBy>Hungry hunter</cp:lastModifiedBy>
  <cp:revision>1</cp:revision>
  <dcterms:created xsi:type="dcterms:W3CDTF">2017-11-05T01:22:32Z</dcterms:created>
  <dcterms:modified xsi:type="dcterms:W3CDTF">2017-11-05T01:28:48Z</dcterms:modified>
</cp:coreProperties>
</file>