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layfair Display" pitchFamily="2" charset="77"/>
      <p:regular r:id="rId12"/>
    </p:embeddedFont>
    <p:embeddedFont>
      <p:font typeface="Public Sans" pitchFamily="2" charset="77"/>
      <p:regular r:id="rId13"/>
    </p:embeddedFont>
    <p:embeddedFont>
      <p:font typeface="Public Sans Bold" pitchFamily="2" charset="7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580" autoAdjust="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untera-1/Data1030-Final-Projec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651665" y="5530897"/>
            <a:ext cx="3796539" cy="4376414"/>
          </a:xfrm>
          <a:custGeom>
            <a:avLst/>
            <a:gdLst/>
            <a:ahLst/>
            <a:cxnLst/>
            <a:rect l="l" t="t" r="r" b="b"/>
            <a:pathLst>
              <a:path w="3796539" h="4376414">
                <a:moveTo>
                  <a:pt x="0" y="0"/>
                </a:moveTo>
                <a:lnTo>
                  <a:pt x="3796539" y="0"/>
                </a:lnTo>
                <a:lnTo>
                  <a:pt x="3796539" y="4376414"/>
                </a:lnTo>
                <a:lnTo>
                  <a:pt x="0" y="437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30868" y="7137293"/>
            <a:ext cx="11015301" cy="247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spc="7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HUNTER ADRIAN</a:t>
            </a:r>
          </a:p>
          <a:p>
            <a:pPr algn="l">
              <a:lnSpc>
                <a:spcPts val="4900"/>
              </a:lnSpc>
            </a:pPr>
            <a:r>
              <a:rPr lang="en-US" sz="3500" b="1" spc="7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BROWN UNIVERSITY</a:t>
            </a:r>
          </a:p>
          <a:p>
            <a:pPr algn="l">
              <a:lnSpc>
                <a:spcPts val="4900"/>
              </a:lnSpc>
            </a:pPr>
            <a:r>
              <a:rPr lang="en-US" sz="3500" b="1" spc="7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OCTOBER 23, 2024</a:t>
            </a:r>
          </a:p>
          <a:p>
            <a:pPr algn="l">
              <a:lnSpc>
                <a:spcPts val="4900"/>
              </a:lnSpc>
            </a:pPr>
            <a:r>
              <a:rPr lang="en-US" sz="3500" b="1" u="sng" spc="7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  <a:hlinkClick r:id="rId4" tooltip="https://github.com/huntera-1/Data1030-Final-Project"/>
              </a:rPr>
              <a:t>GITHUB REPOSITORY LINK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624" y="1349113"/>
            <a:ext cx="18250376" cy="283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29"/>
              </a:lnSpc>
            </a:pPr>
            <a:r>
              <a:rPr lang="en-US" sz="11790" spc="5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Household Energy Consumption Prediction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0868" y="4600622"/>
            <a:ext cx="16679743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b="1" spc="79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Predicting Appliance Energy Usage in Homes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117561" y="5559609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39834" y="2818368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39238" y="4777883"/>
            <a:ext cx="95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233119" y="1962664"/>
            <a:ext cx="18054881" cy="7549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Goal: Predict household energy consumption using environmental and weather data to:</a:t>
            </a:r>
          </a:p>
          <a:p>
            <a:pPr marL="698110" lvl="1" indent="-349055" algn="l">
              <a:lnSpc>
                <a:spcPts val="6046"/>
              </a:lnSpc>
              <a:buFont typeface="Arial"/>
              <a:buChar char="•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Reduce energy costs</a:t>
            </a:r>
          </a:p>
          <a:p>
            <a:pPr marL="698110" lvl="1" indent="-349055" algn="l">
              <a:lnSpc>
                <a:spcPts val="6046"/>
              </a:lnSpc>
              <a:buFont typeface="Arial"/>
              <a:buChar char="•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Promote environmental benefits</a:t>
            </a:r>
          </a:p>
          <a:p>
            <a:pPr marL="698110" lvl="1" indent="-349055" algn="l">
              <a:lnSpc>
                <a:spcPts val="6046"/>
              </a:lnSpc>
              <a:buFont typeface="Arial"/>
              <a:buChar char="•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Support smart technologies</a:t>
            </a:r>
          </a:p>
          <a:p>
            <a:pPr algn="ctr">
              <a:lnSpc>
                <a:spcPts val="6046"/>
              </a:lnSpc>
            </a:pPr>
            <a:r>
              <a:rPr lang="en-US" sz="3000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Overview</a:t>
            </a:r>
          </a:p>
          <a:p>
            <a:pPr algn="l">
              <a:lnSpc>
                <a:spcPts val="6046"/>
              </a:lnSpc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Dataset: </a:t>
            </a:r>
            <a:r>
              <a:rPr lang="en-US" sz="30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UCI Appliances Energy Prediction </a:t>
            </a:r>
          </a:p>
          <a:p>
            <a:pPr algn="l">
              <a:lnSpc>
                <a:spcPts val="6046"/>
              </a:lnSpc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Collected: </a:t>
            </a:r>
            <a:r>
              <a:rPr lang="en-US" sz="30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4.5 months in 10 minute intervals</a:t>
            </a:r>
          </a:p>
          <a:p>
            <a:pPr algn="l">
              <a:lnSpc>
                <a:spcPts val="6046"/>
              </a:lnSpc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Indoor Sensors: </a:t>
            </a:r>
            <a:r>
              <a:rPr lang="en-US" sz="30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Temperature &amp; humidity</a:t>
            </a:r>
          </a:p>
          <a:p>
            <a:pPr algn="l">
              <a:lnSpc>
                <a:spcPts val="6046"/>
              </a:lnSpc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External Weather Data: </a:t>
            </a:r>
            <a:r>
              <a:rPr lang="en-US" sz="30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Temperature, humidity, and wind speed from a nearby airport</a:t>
            </a:r>
          </a:p>
          <a:p>
            <a:pPr algn="l">
              <a:lnSpc>
                <a:spcPts val="5507"/>
              </a:lnSpc>
            </a:pPr>
            <a:endParaRPr lang="en-US" sz="3233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6871" y="942975"/>
            <a:ext cx="1623060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spc="90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384802" y="793719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673868"/>
            <a:ext cx="16408332" cy="401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384802" y="793719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673868"/>
            <a:ext cx="16408332" cy="401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sz="16758" spc="83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Spitting &amp; Prepossessing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spc="907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SPLITTING AND PREPROCESSING: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04137" y="1984492"/>
            <a:ext cx="16333334" cy="7808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5610"/>
              </a:lnSpc>
              <a:buFont typeface="Arial"/>
              <a:buChar char="•"/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Split: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Split the data into 60% training, 20% validation, and 20% test.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Maintained the chronological order.</a:t>
            </a:r>
          </a:p>
          <a:p>
            <a:pPr marL="647700" lvl="1" indent="-323850" algn="l">
              <a:lnSpc>
                <a:spcPts val="5610"/>
              </a:lnSpc>
              <a:buFont typeface="Arial"/>
              <a:buChar char="•"/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Dataset: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Changed index to datetime format for time-series analysis.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No missing values or duplicates detected.</a:t>
            </a:r>
          </a:p>
          <a:p>
            <a:pPr marL="647700" lvl="1" indent="-323850" algn="l">
              <a:lnSpc>
                <a:spcPts val="5610"/>
              </a:lnSpc>
              <a:buFont typeface="Arial"/>
              <a:buChar char="•"/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Scaling: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Applied </a:t>
            </a:r>
            <a:r>
              <a:rPr lang="en-US" sz="3000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StandardScaler</a:t>
            </a: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for normalization.</a:t>
            </a:r>
          </a:p>
          <a:p>
            <a:pPr marL="647700" lvl="1" indent="-323850" algn="l">
              <a:lnSpc>
                <a:spcPts val="5610"/>
              </a:lnSpc>
              <a:buFont typeface="Arial"/>
              <a:buChar char="•"/>
            </a:pPr>
            <a:r>
              <a:rPr lang="en-US" sz="300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Points:</a:t>
            </a:r>
          </a:p>
          <a:p>
            <a:pPr marL="1295400" lvl="2" indent="-431800" algn="l">
              <a:lnSpc>
                <a:spcPts val="5610"/>
              </a:lnSpc>
              <a:buFont typeface="Arial"/>
              <a:buChar char="⚬"/>
            </a:pPr>
            <a:r>
              <a:rPr lang="en-US" sz="3000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27 features, 19,735 data points after preprocessing.</a:t>
            </a:r>
          </a:p>
          <a:p>
            <a:pPr algn="l">
              <a:lnSpc>
                <a:spcPts val="5610"/>
              </a:lnSpc>
            </a:pPr>
            <a:endParaRPr lang="en-US" sz="300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39238" y="4777883"/>
            <a:ext cx="95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158</Words>
  <Application>Microsoft Macintosh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Public Sans Bold</vt:lpstr>
      <vt:lpstr>Calibri</vt:lpstr>
      <vt:lpstr>Playfair Display</vt:lpstr>
      <vt:lpstr>Public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Data1030 Midterm Presentation (Energy Prediction)</dc:title>
  <cp:lastModifiedBy>Adrian, Hunter</cp:lastModifiedBy>
  <cp:revision>3</cp:revision>
  <dcterms:created xsi:type="dcterms:W3CDTF">2006-08-16T00:00:00Z</dcterms:created>
  <dcterms:modified xsi:type="dcterms:W3CDTF">2024-10-23T12:58:24Z</dcterms:modified>
  <dc:identifier>DAGUUWS20iM</dc:identifier>
</cp:coreProperties>
</file>