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67" r:id="rId3"/>
    <p:sldId id="256" r:id="rId4"/>
    <p:sldId id="259" r:id="rId5"/>
    <p:sldId id="260" r:id="rId6"/>
    <p:sldId id="270" r:id="rId7"/>
    <p:sldId id="257" r:id="rId8"/>
    <p:sldId id="258" r:id="rId9"/>
    <p:sldId id="264" r:id="rId10"/>
    <p:sldId id="262" r:id="rId11"/>
    <p:sldId id="263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618" autoAdjust="0"/>
  </p:normalViewPr>
  <p:slideViewPr>
    <p:cSldViewPr snapToGrid="0" snapToObjects="1">
      <p:cViewPr varScale="1">
        <p:scale>
          <a:sx n="59" d="100"/>
          <a:sy n="59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模拟乐队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20CA0-602B-4087-9EA4-486B6E4E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典型的</a:t>
            </a:r>
            <a:r>
              <a:rPr lang="en-US" altLang="zh-CN" sz="4000" dirty="0"/>
              <a:t>MIDI</a:t>
            </a:r>
            <a:r>
              <a:rPr lang="zh-CN" altLang="en-US" sz="4000" dirty="0"/>
              <a:t>软件介绍：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/>
              <a:t>目前有很多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主要功能类型有：</a:t>
            </a:r>
            <a:r>
              <a:rPr lang="en-US" altLang="zh-CN" dirty="0"/>
              <a:t>MIDI</a:t>
            </a:r>
            <a:r>
              <a:rPr lang="zh-CN" altLang="en-US" dirty="0"/>
              <a:t>音乐制作，</a:t>
            </a:r>
            <a:r>
              <a:rPr lang="en-US" altLang="zh-CN" dirty="0"/>
              <a:t>MIDI</a:t>
            </a:r>
            <a:r>
              <a:rPr lang="zh-CN" altLang="en-US" dirty="0"/>
              <a:t>音乐编辑，</a:t>
            </a:r>
            <a:r>
              <a:rPr lang="en-US" altLang="zh-CN" dirty="0"/>
              <a:t>MIDI</a:t>
            </a:r>
            <a:r>
              <a:rPr lang="zh-CN" altLang="en-US" dirty="0"/>
              <a:t>音乐播放</a:t>
            </a:r>
            <a:endParaRPr lang="en-US" altLang="zh-CN" dirty="0"/>
          </a:p>
          <a:p>
            <a:pPr lvl="1"/>
            <a:r>
              <a:rPr lang="zh-CN" altLang="en-US" dirty="0"/>
              <a:t>某些软件必须和特定类型的</a:t>
            </a:r>
            <a:r>
              <a:rPr lang="en-US" altLang="zh-CN" dirty="0"/>
              <a:t>MIDI</a:t>
            </a:r>
            <a:r>
              <a:rPr lang="zh-CN" altLang="en-US" dirty="0"/>
              <a:t>硬件一起工作，功能强大，价格比较贵</a:t>
            </a:r>
            <a:endParaRPr lang="en-US" altLang="zh-CN" dirty="0"/>
          </a:p>
          <a:p>
            <a:pPr lvl="1"/>
            <a:r>
              <a:rPr lang="zh-CN" altLang="en-US" dirty="0"/>
              <a:t>更多的软件功能简单，价格便宜甚至是免费提供</a:t>
            </a:r>
            <a:endParaRPr lang="en-US" altLang="zh-CN" dirty="0"/>
          </a:p>
          <a:p>
            <a:r>
              <a:rPr lang="en-US" altLang="zh-CN" dirty="0" err="1"/>
              <a:t>MidiEditor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en-US" altLang="zh-CN" dirty="0" err="1"/>
              <a:t>MidiEdior</a:t>
            </a:r>
            <a:r>
              <a:rPr lang="zh-CN" altLang="en-US" dirty="0"/>
              <a:t>使用演示</a:t>
            </a:r>
            <a:r>
              <a:rPr lang="is-IS" altLang="zh-CN" dirty="0"/>
              <a:t>…...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程序生成</a:t>
            </a:r>
            <a:r>
              <a:rPr lang="en-US" altLang="zh-CN" dirty="0"/>
              <a:t>MIDI</a:t>
            </a:r>
            <a:r>
              <a:rPr lang="zh-CN" altLang="en-US" dirty="0"/>
              <a:t>文件示例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直接修改</a:t>
            </a:r>
            <a:r>
              <a:rPr lang="en-US" altLang="zh-CN" sz="2000" dirty="0"/>
              <a:t>MIDI</a:t>
            </a:r>
            <a:r>
              <a:rPr lang="zh-CN" altLang="en-US" sz="2000" dirty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MIDI</a:t>
            </a:r>
            <a:r>
              <a:rPr lang="zh-CN" altLang="en-US" dirty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205"/>
            <a:ext cx="9088437" cy="41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en-US" altLang="zh-CN" sz="2200" dirty="0"/>
              <a:t>MIDI</a:t>
            </a:r>
            <a:r>
              <a:rPr lang="zh-CN" altLang="en-US" sz="2200" dirty="0"/>
              <a:t>设备＋</a:t>
            </a:r>
            <a:r>
              <a:rPr lang="en-US" altLang="zh-CN" sz="2200" dirty="0"/>
              <a:t>MIDI</a:t>
            </a:r>
            <a:r>
              <a:rPr lang="zh-CN" altLang="en-US" sz="2200" dirty="0"/>
              <a:t>专用软件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3"/>
            <a:ext cx="10515600" cy="4865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最通用，最专业的方式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55500"/>
            <a:ext cx="645795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MIDI</a:t>
            </a:r>
            <a:r>
              <a:rPr lang="zh-CN" altLang="en-US" sz="4000" dirty="0"/>
              <a:t>音乐对我们的意义</a:t>
            </a:r>
            <a:br>
              <a:rPr lang="en-US" altLang="zh-CN" dirty="0"/>
            </a:br>
            <a:r>
              <a:rPr lang="zh-CN" altLang="en-US" sz="2000" dirty="0"/>
              <a:t>计算机数字化和</a:t>
            </a:r>
            <a:r>
              <a:rPr lang="en-US" altLang="zh-CN" sz="2000" dirty="0"/>
              <a:t>MIDI</a:t>
            </a:r>
            <a:r>
              <a:rPr lang="zh-CN" altLang="en-US" sz="2000" dirty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计算机数字化</a:t>
            </a:r>
            <a:endParaRPr lang="en-US" altLang="zh-CN" dirty="0"/>
          </a:p>
          <a:p>
            <a:pPr lvl="1"/>
            <a:r>
              <a:rPr lang="zh-CN" altLang="en-US" dirty="0"/>
              <a:t>充分利用计算机信息技术；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文件记录所有的音乐信息；简化创作和传播；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规范确保所有符合</a:t>
            </a:r>
            <a:r>
              <a:rPr lang="en-US" altLang="zh-CN" dirty="0"/>
              <a:t>MIDI</a:t>
            </a:r>
            <a:r>
              <a:rPr lang="zh-CN" altLang="en-US" dirty="0"/>
              <a:t>规范的</a:t>
            </a:r>
            <a:r>
              <a:rPr lang="en-US" altLang="zh-CN" dirty="0"/>
              <a:t>MIDI</a:t>
            </a:r>
            <a:r>
              <a:rPr lang="zh-CN" altLang="en-US" dirty="0"/>
              <a:t>设备可以一起工作；</a:t>
            </a:r>
            <a:endParaRPr lang="en-US" altLang="zh-CN" dirty="0"/>
          </a:p>
          <a:p>
            <a:r>
              <a:rPr lang="zh-CN" altLang="en-US" dirty="0"/>
              <a:t>数字化易于规范化</a:t>
            </a:r>
            <a:endParaRPr lang="en-US" altLang="zh-CN" dirty="0"/>
          </a:p>
          <a:p>
            <a:r>
              <a:rPr lang="zh-CN" altLang="en-US" dirty="0"/>
              <a:t>数字化</a:t>
            </a:r>
            <a:r>
              <a:rPr lang="en-US" altLang="zh-CN" dirty="0"/>
              <a:t>MIDI</a:t>
            </a:r>
            <a:r>
              <a:rPr lang="zh-CN" altLang="en-US" dirty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你的职业理想？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/>
              <a:t>程序员？</a:t>
            </a:r>
            <a:endParaRPr lang="en-US" altLang="zh-CN" dirty="0"/>
          </a:p>
          <a:p>
            <a:r>
              <a:rPr lang="zh-CN" altLang="en-US" dirty="0"/>
              <a:t>音乐家？</a:t>
            </a:r>
            <a:endParaRPr lang="en-US" altLang="zh-CN" dirty="0"/>
          </a:p>
          <a:p>
            <a:r>
              <a:rPr lang="zh-CN" altLang="en-US" dirty="0"/>
              <a:t>多媒体内容提供商？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9902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/>
              <a:t>MIDI</a:t>
            </a:r>
            <a:r>
              <a:rPr lang="zh-CN" altLang="en-US" sz="6600" dirty="0"/>
              <a:t>技术可以帮助你！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MIDI</a:t>
            </a:r>
            <a:r>
              <a:rPr lang="zh-CN" altLang="en-US" sz="8000" dirty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for: </a:t>
            </a:r>
            <a:r>
              <a:rPr lang="zh-CN" altLang="en-US" dirty="0"/>
              <a:t>三 （</a:t>
            </a:r>
            <a:r>
              <a:rPr lang="en-US" altLang="zh-CN" dirty="0"/>
              <a:t>5</a:t>
            </a:r>
            <a:r>
              <a:rPr lang="zh-CN" altLang="en-US" dirty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2400" dirty="0"/>
              <a:t>MIDI</a:t>
            </a:r>
            <a:r>
              <a:rPr lang="zh-CN" altLang="en-US" sz="2400" dirty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计算机＋程序员＋音乐家创作音乐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计算机＋</a:t>
            </a:r>
            <a:r>
              <a:rPr lang="en-US" altLang="zh-CN" dirty="0"/>
              <a:t>MIDI</a:t>
            </a:r>
            <a:r>
              <a:rPr lang="zh-CN" altLang="en-US" dirty="0"/>
              <a:t>设备：生成</a:t>
            </a:r>
            <a:r>
              <a:rPr lang="en-US" altLang="zh-CN" dirty="0"/>
              <a:t>MIDI</a:t>
            </a:r>
            <a:r>
              <a:rPr lang="zh-CN" altLang="en-US" dirty="0"/>
              <a:t>文件，控制</a:t>
            </a:r>
            <a:r>
              <a:rPr lang="en-US" altLang="zh-CN" dirty="0"/>
              <a:t>MIDI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程序员：开发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r>
              <a:rPr lang="zh-CN" altLang="en-US" dirty="0"/>
              <a:t>音乐家：利用</a:t>
            </a:r>
            <a:r>
              <a:rPr lang="en-US" altLang="zh-CN" dirty="0"/>
              <a:t>MIDI</a:t>
            </a:r>
            <a:r>
              <a:rPr lang="zh-CN" altLang="en-US" dirty="0"/>
              <a:t>设备和</a:t>
            </a:r>
            <a:r>
              <a:rPr lang="en-US" altLang="zh-CN" dirty="0"/>
              <a:t>MIDI</a:t>
            </a:r>
            <a:r>
              <a:rPr lang="zh-CN" altLang="en-US" dirty="0"/>
              <a:t>软件生成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3116233"/>
            <a:ext cx="5113420" cy="3273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6232"/>
            <a:ext cx="4612106" cy="30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142-4CFB-4EB0-85C9-A53A24AA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517C-71A8-462C-AC8A-C9026883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小型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  <a:endParaRPr lang="en-US" altLang="zh-CN" dirty="0"/>
          </a:p>
          <a:p>
            <a:r>
              <a:rPr lang="zh-CN" altLang="en-US" dirty="0"/>
              <a:t>专业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</a:p>
        </p:txBody>
      </p:sp>
    </p:spTree>
    <p:extLst>
      <p:ext uri="{BB962C8B-B14F-4D97-AF65-F5344CB8AC3E}">
        <p14:creationId xmlns:p14="http://schemas.microsoft.com/office/powerpoint/2010/main" val="347892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后续内容介绍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MIDI</a:t>
            </a:r>
            <a:r>
              <a:rPr lang="zh-CN" altLang="en-US" sz="3600" dirty="0"/>
              <a:t>音乐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制造商协会（</a:t>
            </a:r>
            <a:r>
              <a:rPr lang="en-US" altLang="zh-CN" sz="3200" dirty="0"/>
              <a:t>MMA</a:t>
            </a:r>
            <a:r>
              <a:rPr lang="zh-CN" altLang="en-US" sz="3200" dirty="0"/>
              <a:t>）和规范；</a:t>
            </a:r>
            <a:endParaRPr lang="en-US" altLang="zh-CN" sz="32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音乐设备；</a:t>
            </a:r>
            <a:endParaRPr lang="en-US" altLang="zh-CN" sz="3200" dirty="0"/>
          </a:p>
          <a:p>
            <a:r>
              <a:rPr lang="en-US" altLang="zh-CN" sz="3600" dirty="0"/>
              <a:t>MIDI</a:t>
            </a:r>
            <a:r>
              <a:rPr lang="zh-CN" altLang="en-US" sz="3600" dirty="0"/>
              <a:t>文件的生成方式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设备＋</a:t>
            </a:r>
            <a:r>
              <a:rPr lang="en-US" altLang="zh-CN" sz="3200" dirty="0"/>
              <a:t>MIDI</a:t>
            </a:r>
            <a:r>
              <a:rPr lang="zh-CN" altLang="en-US" sz="3200" dirty="0"/>
              <a:t>专用软件；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计算机程序生成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MidiEditor</a:t>
            </a:r>
            <a:r>
              <a:rPr lang="zh-CN" altLang="en-US" sz="3200" dirty="0"/>
              <a:t>编辑生成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直接修改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br>
              <a:rPr lang="en-US" altLang="zh-CN" dirty="0"/>
            </a:br>
            <a:r>
              <a:rPr lang="en-US" altLang="zh-CN" sz="2400" dirty="0"/>
              <a:t>MIDI</a:t>
            </a:r>
            <a:r>
              <a:rPr lang="zh-CN" altLang="en-US" sz="2400" dirty="0"/>
              <a:t>制造商协会（</a:t>
            </a:r>
            <a:r>
              <a:rPr lang="en-US" altLang="zh-CN" sz="2400" dirty="0"/>
              <a:t>MMA</a:t>
            </a:r>
            <a:r>
              <a:rPr lang="zh-CN" altLang="en-US" sz="2400" dirty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MIDI = Musical Instrument Digital Interface, </a:t>
            </a:r>
            <a:r>
              <a:rPr lang="zh-CN" altLang="en-US" dirty="0"/>
              <a:t>乐器数字接口；</a:t>
            </a:r>
            <a:r>
              <a:rPr lang="en-US" altLang="zh-CN" dirty="0"/>
              <a:t>MIDI</a:t>
            </a:r>
            <a:r>
              <a:rPr lang="zh-CN" altLang="en-US" dirty="0"/>
              <a:t>是编曲界最广泛的音乐标准格式，可称为“计算机能理解的乐谱”；</a:t>
            </a:r>
            <a:endParaRPr lang="en-US" altLang="zh-CN" dirty="0"/>
          </a:p>
          <a:p>
            <a:pPr lvl="2"/>
            <a:r>
              <a:rPr lang="en-US" altLang="zh-CN" dirty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/>
              <a:t>MMA</a:t>
            </a:r>
            <a:r>
              <a:rPr lang="zh-CN" altLang="en-US" dirty="0"/>
              <a:t>协会发展，推广和保护</a:t>
            </a:r>
            <a:r>
              <a:rPr lang="en-US" altLang="zh-CN" dirty="0"/>
              <a:t>MIDI</a:t>
            </a:r>
            <a:r>
              <a:rPr lang="zh-CN" altLang="en-US" dirty="0"/>
              <a:t>技术；定义</a:t>
            </a:r>
            <a:r>
              <a:rPr lang="en-US" altLang="zh-CN" dirty="0"/>
              <a:t>MIDI</a:t>
            </a:r>
            <a:r>
              <a:rPr lang="zh-CN" altLang="en-US" dirty="0"/>
              <a:t>规范；</a:t>
            </a:r>
            <a:endParaRPr lang="en-US" altLang="zh-CN" dirty="0"/>
          </a:p>
          <a:p>
            <a:pPr lvl="2"/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Manufactures Association (MMA): The MMA is responsible for the development, promotion, and protection of MIDI technology.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MIDI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电子规范和通讯协议；</a:t>
            </a:r>
            <a:endParaRPr lang="en-US" altLang="zh-CN" dirty="0"/>
          </a:p>
          <a:p>
            <a:pPr lvl="2"/>
            <a:r>
              <a:rPr lang="en-US" altLang="zh-CN" sz="1200" dirty="0"/>
              <a:t>MIDI</a:t>
            </a:r>
            <a:r>
              <a:rPr lang="zh-CN" altLang="en-US" sz="1200" dirty="0"/>
              <a:t> </a:t>
            </a:r>
            <a:r>
              <a:rPr lang="en-US" altLang="zh-CN" sz="1200" dirty="0"/>
              <a:t>1.0</a:t>
            </a:r>
            <a:r>
              <a:rPr lang="zh-CN" altLang="en-US" sz="1200" dirty="0"/>
              <a:t> </a:t>
            </a:r>
            <a:r>
              <a:rPr lang="en-US" altLang="zh-CN" sz="1200" dirty="0"/>
              <a:t>Detailed Specification (Electrical Specification and Protocol) </a:t>
            </a:r>
          </a:p>
          <a:p>
            <a:pPr lvl="1"/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开发向导和标准；</a:t>
            </a:r>
            <a:endParaRPr lang="en-US" altLang="zh-CN" dirty="0"/>
          </a:p>
          <a:p>
            <a:pPr lvl="2"/>
            <a:r>
              <a:rPr lang="en-US" altLang="zh-CN" sz="1300" dirty="0"/>
              <a:t>General MIDI 1 (including GM Developer Guidelines)</a:t>
            </a:r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MIDI</a:t>
            </a:r>
            <a:r>
              <a:rPr lang="zh-CN" altLang="en-US" dirty="0"/>
              <a:t>文件规范；</a:t>
            </a:r>
            <a:endParaRPr lang="en-US" altLang="zh-CN" dirty="0"/>
          </a:p>
          <a:p>
            <a:pPr lvl="2"/>
            <a:r>
              <a:rPr lang="en-US" altLang="zh-CN" sz="1300" dirty="0"/>
              <a:t>Standard</a:t>
            </a:r>
            <a:r>
              <a:rPr lang="zh-CN" altLang="en-US" sz="1300" dirty="0"/>
              <a:t> </a:t>
            </a:r>
            <a:r>
              <a:rPr lang="en-US" altLang="zh-CN" sz="1300" dirty="0"/>
              <a:t>MIDI</a:t>
            </a:r>
            <a:r>
              <a:rPr lang="zh-CN" altLang="en-US" sz="1300" dirty="0"/>
              <a:t> </a:t>
            </a:r>
            <a:r>
              <a:rPr lang="en-US" altLang="zh-CN" sz="1300" dirty="0"/>
              <a:t>Files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机器控制规范；</a:t>
            </a:r>
            <a:endParaRPr lang="en-US" altLang="zh-CN" dirty="0"/>
          </a:p>
          <a:p>
            <a:pPr lvl="2"/>
            <a:r>
              <a:rPr lang="en-US" altLang="zh-CN" sz="1300" dirty="0"/>
              <a:t>MIDI Machine Control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时间码规范</a:t>
            </a:r>
            <a:endParaRPr lang="en-US" altLang="zh-CN" dirty="0"/>
          </a:p>
          <a:p>
            <a:pPr lvl="2"/>
            <a:r>
              <a:rPr lang="en-US" altLang="zh-CN" sz="1300" dirty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br>
              <a:rPr lang="en-US" altLang="zh-CN" dirty="0"/>
            </a:br>
            <a:r>
              <a:rPr lang="zh-CN" altLang="en-US" sz="2000" dirty="0"/>
              <a:t>专用软件生成：</a:t>
            </a:r>
            <a:r>
              <a:rPr lang="en-US" altLang="zh-CN" sz="2000" dirty="0" err="1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/>
              <a:t>MidiEditor</a:t>
            </a:r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4"/>
            <a:ext cx="9222320" cy="40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DengXian Light</vt:lpstr>
      <vt:lpstr>Arial</vt:lpstr>
      <vt:lpstr>Calibri</vt:lpstr>
      <vt:lpstr>Calibri Light</vt:lpstr>
      <vt:lpstr>Office Theme</vt:lpstr>
      <vt:lpstr>Begin!</vt:lpstr>
      <vt:lpstr>你的职业理想？</vt:lpstr>
      <vt:lpstr>MIDI音乐介绍</vt:lpstr>
      <vt:lpstr>什么是MIDI音乐  MIDI音乐设备</vt:lpstr>
      <vt:lpstr>计算机＋程序员＋音乐家创作音乐</vt:lpstr>
      <vt:lpstr>典型的MIDI音乐工作室</vt:lpstr>
      <vt:lpstr>后续内容介绍</vt:lpstr>
      <vt:lpstr>什么是MIDI音乐 MIDI制造商协会（MMA）和规范</vt:lpstr>
      <vt:lpstr>MIDI文件的生成方式 专用软件生成：MidiEditor</vt:lpstr>
      <vt:lpstr>典型的MIDI软件介绍：</vt:lpstr>
      <vt:lpstr>MIDI文件的生成方式 计算机程序直接生成</vt:lpstr>
      <vt:lpstr>MIDI文件的生成方式 直接修改MIDI文件</vt:lpstr>
      <vt:lpstr>MIDI文件的生成方式 MIDI设备＋MIDI专用软件</vt:lpstr>
      <vt:lpstr>MIDI音乐对我们的意义 计算机数字化和MIDI音乐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 Yudi</cp:lastModifiedBy>
  <cp:revision>33</cp:revision>
  <dcterms:created xsi:type="dcterms:W3CDTF">2018-10-01T03:57:17Z</dcterms:created>
  <dcterms:modified xsi:type="dcterms:W3CDTF">2018-10-13T04:45:22Z</dcterms:modified>
</cp:coreProperties>
</file>