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69" r:id="rId3"/>
    <p:sldId id="277" r:id="rId4"/>
    <p:sldId id="275" r:id="rId5"/>
    <p:sldId id="274" r:id="rId6"/>
    <p:sldId id="276" r:id="rId7"/>
    <p:sldId id="273" r:id="rId8"/>
    <p:sldId id="278" r:id="rId9"/>
    <p:sldId id="279" r:id="rId10"/>
    <p:sldId id="257" r:id="rId11"/>
    <p:sldId id="258" r:id="rId12"/>
    <p:sldId id="264" r:id="rId13"/>
    <p:sldId id="262" r:id="rId14"/>
    <p:sldId id="263" r:id="rId15"/>
    <p:sldId id="265" r:id="rId16"/>
    <p:sldId id="268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68596" autoAdjust="0"/>
  </p:normalViewPr>
  <p:slideViewPr>
    <p:cSldViewPr snapToGrid="0" snapToObjects="1">
      <p:cViewPr varScale="1">
        <p:scale>
          <a:sx n="47" d="100"/>
          <a:sy n="47" d="100"/>
        </p:scale>
        <p:origin x="-142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84A50-9160-B84C-B0CB-8955694334D3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FF588-64EE-2745-88B0-D28AA5C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79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 the mid file created by </a:t>
            </a:r>
            <a:r>
              <a:rPr lang="en-US" altLang="zh-CN" dirty="0" err="1"/>
              <a:t>Ruilin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68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 the mid file created by </a:t>
            </a:r>
            <a:r>
              <a:rPr lang="en-US" altLang="zh-CN" dirty="0" err="1"/>
              <a:t>Ruilin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 the mid file created by </a:t>
            </a:r>
            <a:r>
              <a:rPr lang="en-US" altLang="zh-CN" dirty="0" err="1"/>
              <a:t>Ruilin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1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 the mid file created by </a:t>
            </a:r>
            <a:r>
              <a:rPr lang="en-US" altLang="zh-CN" dirty="0" err="1"/>
              <a:t>Ruilin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1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 the mid file created by </a:t>
            </a:r>
            <a:r>
              <a:rPr lang="en-US" altLang="zh-CN" dirty="0" err="1"/>
              <a:t>Ruilin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1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 the mid file created by </a:t>
            </a:r>
            <a:r>
              <a:rPr lang="en-US" altLang="zh-CN" dirty="0" err="1"/>
              <a:t>Ruilin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1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 the mid file created by </a:t>
            </a:r>
            <a:r>
              <a:rPr lang="en-US" altLang="zh-CN" dirty="0" err="1"/>
              <a:t>Ruilin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1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 the mid file created by </a:t>
            </a:r>
            <a:r>
              <a:rPr lang="en-US" altLang="zh-CN" dirty="0" err="1"/>
              <a:t>Ruilin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1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FF588-64EE-2745-88B0-D28AA5C1D4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4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7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66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26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30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45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97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12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64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43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6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45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54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EAE-6EFD-8F4C-9604-62E60F56DC9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9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8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920E0-4DA1-524E-AA5F-72FF81381A7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2EAE-6EFD-8F4C-9604-62E60F56DC9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200E7-8FB2-224D-8D66-20AA9213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1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幼圆" pitchFamily="49" charset="-122"/>
                <a:ea typeface="幼圆" pitchFamily="49" charset="-122"/>
                <a:cs typeface="DejaVu Sans Light" pitchFamily="34" charset="0"/>
              </a:rPr>
              <a:t>让我们来听一段音乐</a:t>
            </a:r>
            <a:endParaRPr lang="en-US" dirty="0">
              <a:latin typeface="幼圆" pitchFamily="49" charset="-122"/>
              <a:ea typeface="幼圆" pitchFamily="49" charset="-122"/>
              <a:cs typeface="DejaVu Sans Light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60" y="1840847"/>
            <a:ext cx="5507990" cy="408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MIDI</a:t>
            </a:r>
            <a:r>
              <a:rPr lang="zh-CN" altLang="en-US" dirty="0"/>
              <a:t>音乐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/>
              <a:t>MIDI</a:t>
            </a:r>
            <a:r>
              <a:rPr lang="zh-CN" altLang="en-US" sz="2400" dirty="0"/>
              <a:t>制造商协会（</a:t>
            </a:r>
            <a:r>
              <a:rPr lang="en-US" altLang="zh-CN" sz="2400" dirty="0"/>
              <a:t>MMA</a:t>
            </a:r>
            <a:r>
              <a:rPr lang="zh-CN" altLang="en-US" sz="2400" dirty="0"/>
              <a:t>）和规范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107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MIDI</a:t>
            </a:r>
            <a:r>
              <a:rPr lang="zh-CN" altLang="en-US" dirty="0"/>
              <a:t>制造商协会（</a:t>
            </a:r>
            <a:r>
              <a:rPr lang="en-US" altLang="zh-CN" dirty="0"/>
              <a:t>MMA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MIDI = Musical Instrument Digital Interface, </a:t>
            </a:r>
            <a:r>
              <a:rPr lang="zh-CN" altLang="en-US" dirty="0"/>
              <a:t>乐器数字接口；</a:t>
            </a:r>
            <a:r>
              <a:rPr lang="en-US" altLang="zh-CN" dirty="0"/>
              <a:t>MIDI</a:t>
            </a:r>
            <a:r>
              <a:rPr lang="zh-CN" altLang="en-US" dirty="0"/>
              <a:t>是编曲界最广泛的音乐标准格式，可称为“计算机能理解的乐谱”；</a:t>
            </a:r>
            <a:endParaRPr lang="en-US" altLang="zh-CN" dirty="0"/>
          </a:p>
          <a:p>
            <a:pPr lvl="2"/>
            <a:r>
              <a:rPr lang="en-US" altLang="zh-CN" dirty="0"/>
              <a:t>MIDI is a technical standard that describes a communications protocol, digital interface, and electrical connectors and allows a wide variety of electrical musical instruments, computers and other related music and audio devices to connect and communicate with on another. </a:t>
            </a:r>
          </a:p>
          <a:p>
            <a:pPr lvl="1"/>
            <a:r>
              <a:rPr lang="en-US" altLang="zh-CN" dirty="0"/>
              <a:t>MMA</a:t>
            </a:r>
            <a:r>
              <a:rPr lang="zh-CN" altLang="en-US" dirty="0"/>
              <a:t>协会发展，推广和保护</a:t>
            </a:r>
            <a:r>
              <a:rPr lang="en-US" altLang="zh-CN" dirty="0"/>
              <a:t>MIDI</a:t>
            </a:r>
            <a:r>
              <a:rPr lang="zh-CN" altLang="en-US" dirty="0"/>
              <a:t>技术；定义</a:t>
            </a:r>
            <a:r>
              <a:rPr lang="en-US" altLang="zh-CN" dirty="0"/>
              <a:t>MIDI</a:t>
            </a:r>
            <a:r>
              <a:rPr lang="zh-CN" altLang="en-US" dirty="0"/>
              <a:t>规范；</a:t>
            </a:r>
            <a:endParaRPr lang="en-US" altLang="zh-CN" dirty="0"/>
          </a:p>
          <a:p>
            <a:pPr lvl="2"/>
            <a:r>
              <a:rPr lang="en-US" altLang="zh-CN" dirty="0"/>
              <a:t>MIDI</a:t>
            </a:r>
            <a:r>
              <a:rPr lang="zh-CN" altLang="en-US" dirty="0"/>
              <a:t> </a:t>
            </a:r>
            <a:r>
              <a:rPr lang="en-US" altLang="zh-CN" dirty="0"/>
              <a:t>Manufactures Association (MMA): The MMA is responsible for the development, promotion, and protection of MIDI technology.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 MIDI</a:t>
            </a:r>
            <a:r>
              <a:rPr lang="zh-CN" altLang="en-US" dirty="0"/>
              <a:t>规范</a:t>
            </a:r>
            <a:endParaRPr lang="en-US" altLang="zh-CN" dirty="0"/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电子规范和通讯协议；</a:t>
            </a:r>
            <a:endParaRPr lang="en-US" altLang="zh-CN" dirty="0"/>
          </a:p>
          <a:p>
            <a:pPr lvl="2"/>
            <a:r>
              <a:rPr lang="en-US" altLang="zh-CN" sz="1200" dirty="0"/>
              <a:t>MIDI</a:t>
            </a:r>
            <a:r>
              <a:rPr lang="zh-CN" altLang="en-US" sz="1200" dirty="0"/>
              <a:t> </a:t>
            </a:r>
            <a:r>
              <a:rPr lang="en-US" altLang="zh-CN" sz="1200" dirty="0"/>
              <a:t>1.0</a:t>
            </a:r>
            <a:r>
              <a:rPr lang="zh-CN" altLang="en-US" sz="1200" dirty="0"/>
              <a:t> </a:t>
            </a:r>
            <a:r>
              <a:rPr lang="en-US" altLang="zh-CN" sz="1200" dirty="0"/>
              <a:t>Detailed Specification (Electrical Specification and Protocol) </a:t>
            </a:r>
          </a:p>
          <a:p>
            <a:pPr lvl="1"/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MIDI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开发向导和标准；</a:t>
            </a:r>
            <a:endParaRPr lang="en-US" altLang="zh-CN" dirty="0"/>
          </a:p>
          <a:p>
            <a:pPr lvl="2"/>
            <a:r>
              <a:rPr lang="en-US" altLang="zh-CN" sz="1300" dirty="0"/>
              <a:t>General MIDI 1 (including GM Developer Guidelines)</a:t>
            </a:r>
          </a:p>
          <a:p>
            <a:pPr lvl="1"/>
            <a:r>
              <a:rPr lang="zh-CN" altLang="en-US" dirty="0"/>
              <a:t>标准</a:t>
            </a:r>
            <a:r>
              <a:rPr lang="en-US" altLang="zh-CN" dirty="0"/>
              <a:t>MIDI</a:t>
            </a:r>
            <a:r>
              <a:rPr lang="zh-CN" altLang="en-US" dirty="0"/>
              <a:t>文件规范；</a:t>
            </a:r>
            <a:endParaRPr lang="en-US" altLang="zh-CN" dirty="0"/>
          </a:p>
          <a:p>
            <a:pPr lvl="2"/>
            <a:r>
              <a:rPr lang="en-US" altLang="zh-CN" sz="1300" dirty="0"/>
              <a:t>Standard</a:t>
            </a:r>
            <a:r>
              <a:rPr lang="zh-CN" altLang="en-US" sz="1300" dirty="0"/>
              <a:t> </a:t>
            </a:r>
            <a:r>
              <a:rPr lang="en-US" altLang="zh-CN" sz="1300" dirty="0"/>
              <a:t>MIDI</a:t>
            </a:r>
            <a:r>
              <a:rPr lang="zh-CN" altLang="en-US" sz="1300" dirty="0"/>
              <a:t> </a:t>
            </a:r>
            <a:r>
              <a:rPr lang="en-US" altLang="zh-CN" sz="1300" dirty="0"/>
              <a:t>Files</a:t>
            </a:r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机器控制规范；</a:t>
            </a:r>
            <a:endParaRPr lang="en-US" altLang="zh-CN" dirty="0"/>
          </a:p>
          <a:p>
            <a:pPr lvl="2"/>
            <a:r>
              <a:rPr lang="en-US" altLang="zh-CN" sz="1300" dirty="0"/>
              <a:t>MIDI Machine Control</a:t>
            </a:r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时间码规范</a:t>
            </a:r>
            <a:endParaRPr lang="en-US" altLang="zh-CN" dirty="0"/>
          </a:p>
          <a:p>
            <a:pPr lvl="2"/>
            <a:r>
              <a:rPr lang="en-US" altLang="zh-CN" sz="1300" dirty="0"/>
              <a:t>MIDI Time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en-US" dirty="0"/>
              <a:t>文件的生成方式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dirty="0"/>
              <a:t>专用软件生成：</a:t>
            </a:r>
            <a:r>
              <a:rPr lang="en-US" altLang="zh-CN" sz="2000" dirty="0" err="1"/>
              <a:t>MidiEditor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4400"/>
          </a:xfrm>
        </p:spPr>
        <p:txBody>
          <a:bodyPr/>
          <a:lstStyle/>
          <a:p>
            <a:r>
              <a:rPr lang="en-US" altLang="zh-CN" dirty="0" err="1"/>
              <a:t>MidiEditor</a:t>
            </a:r>
            <a:r>
              <a:rPr lang="zh-CN" altLang="en-US" dirty="0"/>
              <a:t>演示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0275"/>
            <a:ext cx="8599859" cy="38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63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典型的</a:t>
            </a:r>
            <a:r>
              <a:rPr lang="en-US" altLang="zh-CN" sz="4000" dirty="0"/>
              <a:t>MIDI</a:t>
            </a:r>
            <a:r>
              <a:rPr lang="zh-CN" altLang="en-US" sz="4000" dirty="0"/>
              <a:t>软件介绍：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79"/>
            <a:ext cx="10515600" cy="4660984"/>
          </a:xfrm>
        </p:spPr>
        <p:txBody>
          <a:bodyPr/>
          <a:lstStyle/>
          <a:p>
            <a:r>
              <a:rPr lang="zh-CN" altLang="en-US" dirty="0"/>
              <a:t>目前有很多</a:t>
            </a:r>
            <a:r>
              <a:rPr lang="en-US" altLang="zh-CN" dirty="0"/>
              <a:t>MIDI</a:t>
            </a:r>
            <a:r>
              <a:rPr lang="zh-CN" altLang="en-US" dirty="0"/>
              <a:t>软件</a:t>
            </a:r>
            <a:endParaRPr lang="en-US" altLang="zh-CN" dirty="0"/>
          </a:p>
          <a:p>
            <a:pPr lvl="1"/>
            <a:r>
              <a:rPr lang="zh-CN" altLang="en-US" dirty="0"/>
              <a:t>主要功能类型有：</a:t>
            </a:r>
            <a:r>
              <a:rPr lang="en-US" altLang="zh-CN" dirty="0"/>
              <a:t>MIDI</a:t>
            </a:r>
            <a:r>
              <a:rPr lang="zh-CN" altLang="en-US" dirty="0"/>
              <a:t>音乐制作，</a:t>
            </a:r>
            <a:r>
              <a:rPr lang="en-US" altLang="zh-CN" dirty="0"/>
              <a:t>MIDI</a:t>
            </a:r>
            <a:r>
              <a:rPr lang="zh-CN" altLang="en-US" dirty="0"/>
              <a:t>音乐编辑，</a:t>
            </a:r>
            <a:r>
              <a:rPr lang="en-US" altLang="zh-CN" dirty="0"/>
              <a:t>MIDI</a:t>
            </a:r>
            <a:r>
              <a:rPr lang="zh-CN" altLang="en-US" dirty="0"/>
              <a:t>音乐播放</a:t>
            </a:r>
            <a:endParaRPr lang="en-US" altLang="zh-CN" dirty="0"/>
          </a:p>
          <a:p>
            <a:pPr lvl="1"/>
            <a:r>
              <a:rPr lang="zh-CN" altLang="en-US" dirty="0"/>
              <a:t>某些软件必须和特定类型的</a:t>
            </a:r>
            <a:r>
              <a:rPr lang="en-US" altLang="zh-CN" dirty="0"/>
              <a:t>MIDI</a:t>
            </a:r>
            <a:r>
              <a:rPr lang="zh-CN" altLang="en-US" dirty="0"/>
              <a:t>硬件一起工作，功能强大，价格比较贵</a:t>
            </a:r>
            <a:endParaRPr lang="en-US" altLang="zh-CN" dirty="0"/>
          </a:p>
          <a:p>
            <a:pPr lvl="1"/>
            <a:r>
              <a:rPr lang="zh-CN" altLang="en-US" dirty="0"/>
              <a:t>更多的软件功能简单，价格便宜甚至是免费提供</a:t>
            </a:r>
            <a:endParaRPr lang="en-US" altLang="zh-CN" dirty="0"/>
          </a:p>
          <a:p>
            <a:r>
              <a:rPr lang="en-US" altLang="zh-CN" dirty="0" err="1"/>
              <a:t>MidiEditor</a:t>
            </a:r>
            <a:r>
              <a:rPr lang="zh-CN" altLang="en-US" dirty="0"/>
              <a:t>介绍</a:t>
            </a:r>
            <a:endParaRPr lang="en-US" altLang="zh-CN" dirty="0"/>
          </a:p>
          <a:p>
            <a:pPr lvl="1"/>
            <a:r>
              <a:rPr lang="en-US" altLang="zh-CN" dirty="0" err="1"/>
              <a:t>MidiEdior</a:t>
            </a:r>
            <a:r>
              <a:rPr lang="zh-CN" altLang="en-US" dirty="0"/>
              <a:t>使用演示</a:t>
            </a:r>
            <a:r>
              <a:rPr lang="is-IS" altLang="zh-CN" dirty="0"/>
              <a:t>…...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2886"/>
          </a:xfrm>
        </p:spPr>
        <p:txBody>
          <a:bodyPr>
            <a:normAutofit/>
          </a:bodyPr>
          <a:lstStyle/>
          <a:p>
            <a:r>
              <a:rPr lang="en-US" altLang="zh-CN" dirty="0"/>
              <a:t>MIDI</a:t>
            </a:r>
            <a:r>
              <a:rPr lang="zh-CN" altLang="en-US" dirty="0"/>
              <a:t>文件的生成方式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dirty="0"/>
              <a:t>计算机程序直接生成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012"/>
            <a:ext cx="10515600" cy="4648951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程序生成</a:t>
            </a:r>
            <a:r>
              <a:rPr lang="en-US" altLang="zh-CN" dirty="0"/>
              <a:t>MIDI</a:t>
            </a:r>
            <a:r>
              <a:rPr lang="zh-CN" altLang="en-US" dirty="0"/>
              <a:t>文件示例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1909"/>
            <a:ext cx="8724900" cy="474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en-US" dirty="0"/>
              <a:t>文件的生成方式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dirty="0"/>
              <a:t>直接修改</a:t>
            </a:r>
            <a:r>
              <a:rPr lang="en-US" altLang="zh-CN" sz="2000" dirty="0"/>
              <a:t>MIDI</a:t>
            </a:r>
            <a:r>
              <a:rPr lang="zh-CN" altLang="en-US" sz="2000" dirty="0"/>
              <a:t>文件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</a:t>
            </a:r>
            <a:r>
              <a:rPr lang="en-US" altLang="zh-CN" dirty="0"/>
              <a:t>MIDI</a:t>
            </a:r>
            <a:r>
              <a:rPr lang="zh-CN" altLang="en-US" dirty="0"/>
              <a:t>文件修改演示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76206"/>
            <a:ext cx="8482360" cy="39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2886"/>
          </a:xfrm>
        </p:spPr>
        <p:txBody>
          <a:bodyPr>
            <a:normAutofit/>
          </a:bodyPr>
          <a:lstStyle/>
          <a:p>
            <a:r>
              <a:rPr lang="en-US" altLang="zh-CN" dirty="0"/>
              <a:t>MIDI</a:t>
            </a:r>
            <a:r>
              <a:rPr lang="zh-CN" altLang="en-US" dirty="0"/>
              <a:t>文件的生成方式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200" dirty="0"/>
              <a:t>MIDI</a:t>
            </a:r>
            <a:r>
              <a:rPr lang="zh-CN" altLang="en-US" sz="2200" dirty="0"/>
              <a:t>设备＋</a:t>
            </a:r>
            <a:r>
              <a:rPr lang="en-US" altLang="zh-CN" sz="2200" dirty="0"/>
              <a:t>MIDI</a:t>
            </a:r>
            <a:r>
              <a:rPr lang="zh-CN" altLang="en-US" sz="2200" dirty="0"/>
              <a:t>专用软件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013"/>
            <a:ext cx="10515600" cy="48652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最通用，最专业的方式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1855500"/>
            <a:ext cx="6457950" cy="46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2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4000" dirty="0"/>
              <a:t>MIDI</a:t>
            </a:r>
            <a:r>
              <a:rPr lang="zh-CN" altLang="en-US" sz="4000" dirty="0"/>
              <a:t>音乐对我们的意义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dirty="0"/>
              <a:t>计算机数字化和</a:t>
            </a:r>
            <a:r>
              <a:rPr lang="en-US" altLang="zh-CN" sz="2000" dirty="0"/>
              <a:t>MIDI</a:t>
            </a:r>
            <a:r>
              <a:rPr lang="zh-CN" altLang="en-US" sz="2000" dirty="0"/>
              <a:t>音乐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CN" altLang="en-US" dirty="0"/>
              <a:t>计算机数字化</a:t>
            </a:r>
            <a:endParaRPr lang="en-US" altLang="zh-CN" dirty="0"/>
          </a:p>
          <a:p>
            <a:pPr lvl="1"/>
            <a:r>
              <a:rPr lang="zh-CN" altLang="en-US" dirty="0"/>
              <a:t>充分利用计算机信息技术；</a:t>
            </a:r>
            <a:endParaRPr lang="en-US" altLang="zh-CN" dirty="0"/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文件记录所有的音乐信息；简化创作和传播；</a:t>
            </a:r>
            <a:endParaRPr lang="en-US" altLang="zh-CN" dirty="0"/>
          </a:p>
          <a:p>
            <a:pPr lvl="1"/>
            <a:r>
              <a:rPr lang="en-US" altLang="zh-CN" dirty="0"/>
              <a:t>MIDI</a:t>
            </a:r>
            <a:r>
              <a:rPr lang="zh-CN" altLang="en-US" dirty="0"/>
              <a:t>规范确保所有符合</a:t>
            </a:r>
            <a:r>
              <a:rPr lang="en-US" altLang="zh-CN" dirty="0"/>
              <a:t>MIDI</a:t>
            </a:r>
            <a:r>
              <a:rPr lang="zh-CN" altLang="en-US" dirty="0"/>
              <a:t>规范的</a:t>
            </a:r>
            <a:r>
              <a:rPr lang="en-US" altLang="zh-CN" dirty="0"/>
              <a:t>MIDI</a:t>
            </a:r>
            <a:r>
              <a:rPr lang="zh-CN" altLang="en-US" dirty="0"/>
              <a:t>设备可以一起工作；</a:t>
            </a:r>
            <a:endParaRPr lang="en-US" altLang="zh-CN" dirty="0"/>
          </a:p>
          <a:p>
            <a:r>
              <a:rPr lang="zh-CN" altLang="en-US" dirty="0"/>
              <a:t>数字化易于规范化</a:t>
            </a:r>
            <a:endParaRPr lang="en-US" altLang="zh-CN" dirty="0"/>
          </a:p>
          <a:p>
            <a:r>
              <a:rPr lang="zh-CN" altLang="en-US" dirty="0"/>
              <a:t>数字化</a:t>
            </a:r>
            <a:r>
              <a:rPr lang="en-US" altLang="zh-CN" dirty="0"/>
              <a:t>MIDI</a:t>
            </a:r>
            <a:r>
              <a:rPr lang="zh-CN" altLang="en-US" dirty="0"/>
              <a:t>降低了音乐制作的难度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9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184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音乐介绍</a:t>
            </a:r>
            <a:endParaRPr lang="en-US" dirty="0">
              <a:latin typeface="幼圆" pitchFamily="49" charset="-122"/>
              <a:ea typeface="幼圆" pitchFamily="49" charset="-122"/>
              <a:cs typeface="DejaVu Sans Light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313305"/>
            <a:ext cx="10515600" cy="35591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什么是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？</a:t>
            </a:r>
            <a:endParaRPr lang="en-US" altLang="zh-CN" sz="3600" dirty="0">
              <a:latin typeface="幼圆" pitchFamily="49" charset="-122"/>
              <a:ea typeface="幼圆" pitchFamily="49" charset="-12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3600" dirty="0">
                <a:latin typeface="幼圆" pitchFamily="49" charset="-122"/>
                <a:ea typeface="幼圆" pitchFamily="49" charset="-122"/>
              </a:rPr>
              <a:t>MIDI = Musical Instrument Digital </a:t>
            </a: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Interface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乐器</a:t>
            </a:r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数字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接口</a:t>
            </a:r>
            <a:endParaRPr lang="en-US" altLang="zh-CN" sz="3600" dirty="0" smtClean="0">
              <a:latin typeface="幼圆" pitchFamily="49" charset="-122"/>
              <a:ea typeface="幼圆" pitchFamily="49" charset="-12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3600" dirty="0" smtClean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是编曲界最广泛的音乐标准格式，可称为“计算机能理解的乐谱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</a:rPr>
              <a:t>”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800" dirty="0">
              <a:latin typeface="幼圆" pitchFamily="49" charset="-122"/>
              <a:ea typeface="幼圆" pitchFamily="49" charset="-122"/>
            </a:endParaRP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310" y="608965"/>
            <a:ext cx="3956050" cy="2366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5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幼圆" pitchFamily="49" charset="-122"/>
                <a:ea typeface="幼圆" pitchFamily="49" charset="-122"/>
              </a:rPr>
              <a:t>将来，你有可能是？</a:t>
            </a:r>
            <a:endParaRPr lang="en-US" dirty="0">
              <a:latin typeface="幼圆" pitchFamily="49" charset="-122"/>
              <a:ea typeface="幼圆" pitchFamily="49" charset="-122"/>
              <a:cs typeface="DejaVu Sans Light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4813"/>
          </a:xfrm>
        </p:spPr>
        <p:txBody>
          <a:bodyPr/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程序员</a:t>
            </a: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音乐家</a:t>
            </a: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dirty="0">
                <a:latin typeface="幼圆" pitchFamily="49" charset="-122"/>
                <a:ea typeface="幼圆" pitchFamily="49" charset="-122"/>
              </a:rPr>
              <a:t>多媒体内容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提供厂商</a:t>
            </a: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00760" y="4422541"/>
            <a:ext cx="10515600" cy="1111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6600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6600" dirty="0">
                <a:latin typeface="幼圆" pitchFamily="49" charset="-122"/>
                <a:ea typeface="幼圆" pitchFamily="49" charset="-122"/>
              </a:rPr>
              <a:t>技术可以帮助你！</a:t>
            </a:r>
            <a:endParaRPr lang="en-US" sz="6600" dirty="0"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480" y="1361440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MIDI</a:t>
            </a:r>
            <a:r>
              <a:rPr lang="zh-CN" altLang="en-US" dirty="0"/>
              <a:t>音乐设备</a:t>
            </a:r>
            <a:endParaRPr lang="en-US" dirty="0">
              <a:latin typeface="幼圆" pitchFamily="49" charset="-122"/>
              <a:ea typeface="幼圆" pitchFamily="49" charset="-122"/>
              <a:cs typeface="DejaVu Sans Light" pitchFamily="34" charset="0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42" y="1878484"/>
            <a:ext cx="3243263" cy="160811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501" y="1330797"/>
            <a:ext cx="3380780" cy="109537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42" y="4047495"/>
            <a:ext cx="3614966" cy="1265238"/>
          </a:xfrm>
          <a:prstGeom prst="rect">
            <a:avLst/>
          </a:prstGeom>
        </p:spPr>
      </p:pic>
      <p:pic>
        <p:nvPicPr>
          <p:cNvPr id="8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501" y="2893366"/>
            <a:ext cx="3452813" cy="298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8235"/>
          </a:xfrm>
        </p:spPr>
        <p:txBody>
          <a:bodyPr/>
          <a:lstStyle/>
          <a:p>
            <a:r>
              <a:rPr lang="zh-CN" altLang="en-US" dirty="0">
                <a:latin typeface="幼圆" pitchFamily="49" charset="-122"/>
                <a:ea typeface="幼圆" pitchFamily="49" charset="-122"/>
              </a:rPr>
              <a:t>计算机＋程序员＋音乐家创作音乐</a:t>
            </a:r>
            <a:endParaRPr lang="en-US" dirty="0">
              <a:latin typeface="幼圆" pitchFamily="49" charset="-122"/>
              <a:ea typeface="幼圆" pitchFamily="49" charset="-122"/>
              <a:cs typeface="DejaVu Sans Light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541145"/>
            <a:ext cx="10134600" cy="1872615"/>
          </a:xfrm>
        </p:spPr>
        <p:txBody>
          <a:bodyPr>
            <a:normAutofit fontScale="92500"/>
          </a:bodyPr>
          <a:lstStyle/>
          <a:p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计算机＋</a:t>
            </a:r>
            <a:r>
              <a:rPr lang="en-US" altLang="zh-CN" sz="3600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设备：生成</a:t>
            </a:r>
            <a:r>
              <a:rPr lang="en-US" altLang="zh-CN" sz="3600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文件，控制</a:t>
            </a:r>
            <a:r>
              <a:rPr lang="en-US" altLang="zh-CN" sz="3600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文件</a:t>
            </a:r>
            <a:endParaRPr lang="en-US" altLang="zh-CN" sz="3600" dirty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程序员：开发</a:t>
            </a:r>
            <a:r>
              <a:rPr lang="en-US" altLang="zh-CN" sz="3600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软件</a:t>
            </a:r>
            <a:endParaRPr lang="en-US" altLang="zh-CN" sz="3600" dirty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音乐家：利用</a:t>
            </a:r>
            <a:r>
              <a:rPr lang="en-US" altLang="zh-CN" sz="3600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设备和</a:t>
            </a:r>
            <a:r>
              <a:rPr lang="en-US" altLang="zh-CN" sz="3600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软件生成</a:t>
            </a:r>
            <a:r>
              <a:rPr lang="en-US" altLang="zh-CN" sz="3600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音乐</a:t>
            </a:r>
            <a:endParaRPr lang="en-US" altLang="zh-CN" sz="3600" dirty="0">
              <a:latin typeface="幼圆" pitchFamily="49" charset="-122"/>
              <a:ea typeface="幼圆" pitchFamily="49" charset="-122"/>
            </a:endParaRPr>
          </a:p>
          <a:p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60" y="3335227"/>
            <a:ext cx="4699958" cy="323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幼圆" pitchFamily="49" charset="-122"/>
                <a:ea typeface="幼圆" pitchFamily="49" charset="-122"/>
              </a:rPr>
              <a:t>常见的</a:t>
            </a:r>
            <a:r>
              <a:rPr lang="en-US" altLang="zh-CN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音乐工作室</a:t>
            </a:r>
            <a:endParaRPr lang="en-US" dirty="0">
              <a:latin typeface="幼圆" pitchFamily="49" charset="-122"/>
              <a:ea typeface="幼圆" pitchFamily="49" charset="-122"/>
              <a:cs typeface="DejaVu Sans Light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3255"/>
          </a:xfrm>
        </p:spPr>
        <p:txBody>
          <a:bodyPr/>
          <a:lstStyle/>
          <a:p>
            <a:r>
              <a:rPr lang="zh-CN" altLang="en-US" sz="4000" dirty="0">
                <a:latin typeface="幼圆" pitchFamily="49" charset="-122"/>
                <a:ea typeface="幼圆" pitchFamily="49" charset="-122"/>
              </a:rPr>
              <a:t>小型</a:t>
            </a:r>
            <a:r>
              <a:rPr lang="en-US" altLang="zh-CN" sz="4000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4000" dirty="0">
                <a:latin typeface="幼圆" pitchFamily="49" charset="-122"/>
                <a:ea typeface="幼圆" pitchFamily="49" charset="-122"/>
              </a:rPr>
              <a:t>音乐工作室</a:t>
            </a:r>
            <a:endParaRPr lang="en-US" altLang="zh-CN" sz="4000" dirty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4000" dirty="0">
                <a:latin typeface="幼圆" pitchFamily="49" charset="-122"/>
                <a:ea typeface="幼圆" pitchFamily="49" charset="-122"/>
              </a:rPr>
              <a:t>专业</a:t>
            </a:r>
            <a:r>
              <a:rPr lang="en-US" altLang="zh-CN" sz="4000" dirty="0">
                <a:latin typeface="幼圆" pitchFamily="49" charset="-122"/>
                <a:ea typeface="幼圆" pitchFamily="49" charset="-122"/>
              </a:rPr>
              <a:t>MIDI</a:t>
            </a:r>
            <a:r>
              <a:rPr lang="zh-CN" altLang="en-US" sz="4000" dirty="0">
                <a:latin typeface="幼圆" pitchFamily="49" charset="-122"/>
                <a:ea typeface="幼圆" pitchFamily="49" charset="-122"/>
              </a:rPr>
              <a:t>音乐工作室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510" y="2584768"/>
            <a:ext cx="2781300" cy="345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190" y="2584768"/>
            <a:ext cx="2527300" cy="351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6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08481"/>
            <a:ext cx="10515600" cy="125984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zh-CN" altLang="en-US" sz="9600" dirty="0">
                <a:latin typeface="幼圆" pitchFamily="49" charset="-122"/>
                <a:ea typeface="幼圆" pitchFamily="49" charset="-122"/>
                <a:cs typeface="DejaVu Sans Light" pitchFamily="34" charset="0"/>
              </a:rPr>
              <a:t>让</a:t>
            </a:r>
            <a:r>
              <a:rPr lang="zh-CN" altLang="en-US" sz="9600" dirty="0" smtClean="0">
                <a:latin typeface="幼圆" pitchFamily="49" charset="-122"/>
                <a:ea typeface="幼圆" pitchFamily="49" charset="-122"/>
                <a:cs typeface="DejaVu Sans Light" pitchFamily="34" charset="0"/>
              </a:rPr>
              <a:t>我们用软件做一段</a:t>
            </a:r>
            <a:r>
              <a:rPr lang="en-US" altLang="zh-CN" sz="9600" dirty="0" smtClean="0">
                <a:latin typeface="幼圆" pitchFamily="49" charset="-122"/>
                <a:ea typeface="幼圆" pitchFamily="49" charset="-122"/>
                <a:cs typeface="DejaVu Sans Light" pitchFamily="34" charset="0"/>
              </a:rPr>
              <a:t>MIDI</a:t>
            </a:r>
            <a:r>
              <a:rPr lang="zh-CN" altLang="en-US" sz="9600" dirty="0" smtClean="0">
                <a:latin typeface="幼圆" pitchFamily="49" charset="-122"/>
                <a:ea typeface="幼圆" pitchFamily="49" charset="-122"/>
                <a:cs typeface="DejaVu Sans Light" pitchFamily="34" charset="0"/>
              </a:rPr>
              <a:t>音乐</a:t>
            </a:r>
            <a:endParaRPr lang="en-US" sz="8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2840990"/>
            <a:ext cx="35433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744345"/>
            <a:ext cx="10515600" cy="148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Thanks</a:t>
            </a:r>
            <a:r>
              <a:rPr lang="zh-CN" altLang="en-US" sz="9600" dirty="0" smtClean="0"/>
              <a:t>！</a:t>
            </a:r>
            <a:endParaRPr lang="en-US" sz="8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3515360"/>
            <a:ext cx="11695113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1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2728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后续内容介绍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853"/>
            <a:ext cx="10515600" cy="470911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什么是</a:t>
            </a:r>
            <a:r>
              <a:rPr lang="en-US" altLang="zh-CN" sz="3600" dirty="0"/>
              <a:t>MIDI</a:t>
            </a:r>
            <a:r>
              <a:rPr lang="zh-CN" altLang="en-US" sz="3600" dirty="0"/>
              <a:t>音乐</a:t>
            </a:r>
            <a:endParaRPr lang="en-US" altLang="zh-CN" sz="3600" dirty="0"/>
          </a:p>
          <a:p>
            <a:pPr lvl="1"/>
            <a:r>
              <a:rPr lang="en-US" altLang="zh-CN" sz="3200" dirty="0"/>
              <a:t>MIDI</a:t>
            </a:r>
            <a:r>
              <a:rPr lang="zh-CN" altLang="en-US" sz="3200" dirty="0"/>
              <a:t>制造商协会（</a:t>
            </a:r>
            <a:r>
              <a:rPr lang="en-US" altLang="zh-CN" sz="3200" dirty="0"/>
              <a:t>MMA</a:t>
            </a:r>
            <a:r>
              <a:rPr lang="zh-CN" altLang="en-US" sz="3200" dirty="0"/>
              <a:t>）和规范；</a:t>
            </a:r>
            <a:endParaRPr lang="en-US" altLang="zh-CN" sz="3200" dirty="0"/>
          </a:p>
          <a:p>
            <a:pPr lvl="1"/>
            <a:r>
              <a:rPr lang="en-US" altLang="zh-CN" sz="3200" dirty="0"/>
              <a:t>MIDI</a:t>
            </a:r>
            <a:r>
              <a:rPr lang="zh-CN" altLang="en-US" sz="3200" dirty="0"/>
              <a:t>音乐设备；</a:t>
            </a:r>
            <a:endParaRPr lang="en-US" altLang="zh-CN" sz="3200" dirty="0"/>
          </a:p>
          <a:p>
            <a:r>
              <a:rPr lang="en-US" altLang="zh-CN" sz="3600" dirty="0"/>
              <a:t>MIDI</a:t>
            </a:r>
            <a:r>
              <a:rPr lang="zh-CN" altLang="en-US" sz="3600" dirty="0"/>
              <a:t>文件的生成方式</a:t>
            </a:r>
            <a:endParaRPr lang="en-US" altLang="zh-CN" sz="3600" dirty="0"/>
          </a:p>
          <a:p>
            <a:pPr lvl="1"/>
            <a:r>
              <a:rPr lang="en-US" altLang="zh-CN" sz="3200" dirty="0"/>
              <a:t>MIDI</a:t>
            </a:r>
            <a:r>
              <a:rPr lang="zh-CN" altLang="en-US" sz="3200" dirty="0"/>
              <a:t>设备＋</a:t>
            </a:r>
            <a:r>
              <a:rPr lang="en-US" altLang="zh-CN" sz="3200" dirty="0"/>
              <a:t>MIDI</a:t>
            </a:r>
            <a:r>
              <a:rPr lang="zh-CN" altLang="en-US" sz="3200" dirty="0"/>
              <a:t>专用软件；</a:t>
            </a:r>
            <a:endParaRPr lang="en-US" altLang="zh-CN" sz="3200" dirty="0"/>
          </a:p>
          <a:p>
            <a:pPr lvl="1"/>
            <a:r>
              <a:rPr lang="zh-CN" altLang="en-US" sz="3200" dirty="0"/>
              <a:t>计算机程序生成</a:t>
            </a:r>
            <a:r>
              <a:rPr lang="en-US" altLang="zh-CN" sz="3200" dirty="0"/>
              <a:t>MIDI</a:t>
            </a:r>
            <a:r>
              <a:rPr lang="zh-CN" altLang="en-US" sz="3200" dirty="0"/>
              <a:t>文件；</a:t>
            </a:r>
            <a:endParaRPr lang="en-US" altLang="zh-CN" sz="3200" dirty="0"/>
          </a:p>
          <a:p>
            <a:pPr lvl="1"/>
            <a:r>
              <a:rPr lang="en-US" altLang="zh-CN" sz="3200" dirty="0" err="1"/>
              <a:t>MidiEditor</a:t>
            </a:r>
            <a:r>
              <a:rPr lang="zh-CN" altLang="en-US" sz="3200" dirty="0"/>
              <a:t>编辑生成</a:t>
            </a:r>
            <a:r>
              <a:rPr lang="en-US" altLang="zh-CN" sz="3200" dirty="0"/>
              <a:t>MIDI</a:t>
            </a:r>
            <a:r>
              <a:rPr lang="zh-CN" altLang="en-US" sz="3200" dirty="0"/>
              <a:t>文件；</a:t>
            </a:r>
            <a:endParaRPr lang="en-US" altLang="zh-CN" sz="3200" dirty="0"/>
          </a:p>
          <a:p>
            <a:pPr lvl="1"/>
            <a:r>
              <a:rPr lang="zh-CN" altLang="en-US" sz="3200" dirty="0"/>
              <a:t>直接修改</a:t>
            </a:r>
            <a:r>
              <a:rPr lang="en-US" altLang="zh-CN" sz="3200" dirty="0"/>
              <a:t>MIDI</a:t>
            </a:r>
            <a:r>
              <a:rPr lang="zh-CN" altLang="en-US" sz="3200" dirty="0"/>
              <a:t>文件；</a:t>
            </a:r>
            <a:endParaRPr lang="en-US" altLang="zh-CN" sz="3200" dirty="0"/>
          </a:p>
          <a:p>
            <a:pPr marL="45720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48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580</Words>
  <Application>Microsoft Office PowerPoint</Application>
  <PresentationFormat>自定义</PresentationFormat>
  <Paragraphs>86</Paragraphs>
  <Slides>16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Theme</vt:lpstr>
      <vt:lpstr>Custom Design</vt:lpstr>
      <vt:lpstr>让我们来听一段音乐</vt:lpstr>
      <vt:lpstr>MIDI音乐介绍</vt:lpstr>
      <vt:lpstr>将来，你有可能是？</vt:lpstr>
      <vt:lpstr> MIDI音乐设备</vt:lpstr>
      <vt:lpstr>计算机＋程序员＋音乐家创作音乐</vt:lpstr>
      <vt:lpstr>常见的MIDI音乐工作室</vt:lpstr>
      <vt:lpstr>PowerPoint 演示文稿</vt:lpstr>
      <vt:lpstr>PowerPoint 演示文稿</vt:lpstr>
      <vt:lpstr>后续内容介绍</vt:lpstr>
      <vt:lpstr>什么是MIDI音乐 MIDI制造商协会（MMA）和规范</vt:lpstr>
      <vt:lpstr>MIDI文件的生成方式 专用软件生成：MidiEditor</vt:lpstr>
      <vt:lpstr>典型的MIDI软件介绍：</vt:lpstr>
      <vt:lpstr>MIDI文件的生成方式 计算机程序直接生成</vt:lpstr>
      <vt:lpstr>MIDI文件的生成方式 直接修改MIDI文件</vt:lpstr>
      <vt:lpstr>MIDI文件的生成方式 MIDI设备＋MIDI专用软件</vt:lpstr>
      <vt:lpstr>MIDI音乐对我们的意义 计算机数字化和MIDI音乐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</dc:title>
  <dc:creator>Cao, Hunter</dc:creator>
  <cp:lastModifiedBy>linda</cp:lastModifiedBy>
  <cp:revision>46</cp:revision>
  <dcterms:created xsi:type="dcterms:W3CDTF">2018-10-01T03:57:17Z</dcterms:created>
  <dcterms:modified xsi:type="dcterms:W3CDTF">2018-10-17T07:35:47Z</dcterms:modified>
</cp:coreProperties>
</file>