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9" r:id="rId3"/>
    <p:sldId id="277" r:id="rId4"/>
    <p:sldId id="275" r:id="rId5"/>
    <p:sldId id="274" r:id="rId6"/>
    <p:sldId id="276" r:id="rId7"/>
    <p:sldId id="273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8596" autoAdjust="0"/>
  </p:normalViewPr>
  <p:slideViewPr>
    <p:cSldViewPr snapToGrid="0" snapToObjects="1">
      <p:cViewPr varScale="1">
        <p:scale>
          <a:sx n="47" d="100"/>
          <a:sy n="47" d="100"/>
        </p:scale>
        <p:origin x="-14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让我们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来听一段</a:t>
            </a:r>
            <a:r>
              <a:rPr lang="zh-CN" altLang="en-US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音乐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840847"/>
            <a:ext cx="5507990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18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音乐介绍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313305"/>
            <a:ext cx="10515600" cy="3559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什么是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？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 = Musical Instrument Digital 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Interface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乐器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数字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接口</a:t>
            </a:r>
            <a:endParaRPr lang="en-US" altLang="zh-CN" sz="3600" dirty="0" smtClean="0">
              <a:latin typeface="幼圆" pitchFamily="49" charset="-122"/>
              <a:ea typeface="幼圆" pitchFamily="49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是编曲界最广泛的音乐标准格式，可称为“计算机能理解的乐谱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”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10" y="608965"/>
            <a:ext cx="3956050" cy="236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5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将来，你有可能是？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程序员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音乐家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多媒体内容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提供厂商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7120" y="4585101"/>
            <a:ext cx="747776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4400" dirty="0" smtClean="0">
                <a:latin typeface="幼圆" pitchFamily="49" charset="-122"/>
                <a:ea typeface="幼圆" pitchFamily="49" charset="-122"/>
              </a:rPr>
              <a:t>可以</a:t>
            </a:r>
            <a:r>
              <a:rPr lang="zh-CN" altLang="en-US" sz="4400" dirty="0">
                <a:latin typeface="幼圆" pitchFamily="49" charset="-122"/>
                <a:ea typeface="幼圆" pitchFamily="49" charset="-122"/>
              </a:rPr>
              <a:t>帮助你！</a:t>
            </a:r>
            <a:endParaRPr lang="en-US" sz="44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48336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MIDI</a:t>
            </a:r>
            <a:r>
              <a:rPr lang="zh-CN" altLang="en-US" dirty="0"/>
              <a:t>音乐设备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878484"/>
            <a:ext cx="3243263" cy="160811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01" y="1330797"/>
            <a:ext cx="3380780" cy="10953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4047495"/>
            <a:ext cx="3614966" cy="1265238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01" y="2893366"/>
            <a:ext cx="3452813" cy="29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235"/>
          </a:xfrm>
        </p:spPr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计算机＋程序员＋音乐家创作音乐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41145"/>
            <a:ext cx="10134600" cy="1872615"/>
          </a:xfrm>
        </p:spPr>
        <p:txBody>
          <a:bodyPr>
            <a:normAutofit fontScale="92500"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计算机＋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设备：生成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文件，控制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文件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程序员：开发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软件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音乐家：利用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设备和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软件创作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音乐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60" y="3335227"/>
            <a:ext cx="4699958" cy="32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常见的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音乐工作室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255"/>
          </a:xfrm>
        </p:spPr>
        <p:txBody>
          <a:bodyPr/>
          <a:lstStyle/>
          <a:p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小型</a:t>
            </a:r>
            <a:r>
              <a:rPr lang="en-US" altLang="zh-CN" sz="40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音乐工作室</a:t>
            </a:r>
            <a:endParaRPr lang="en-US" altLang="zh-CN" sz="40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en-US" altLang="zh-CN" sz="40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音乐工作室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10" y="2584768"/>
            <a:ext cx="2781300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190" y="2584768"/>
            <a:ext cx="2527300" cy="351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1320" y="1625601"/>
            <a:ext cx="8671560" cy="99567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sz="5900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让</a:t>
            </a:r>
            <a:r>
              <a:rPr lang="zh-CN" altLang="en-US" sz="59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我们用软件做一段</a:t>
            </a:r>
            <a:r>
              <a:rPr lang="en-US" altLang="zh-CN" sz="59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MIDI</a:t>
            </a:r>
            <a:r>
              <a:rPr lang="zh-CN" altLang="en-US" sz="59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音乐</a:t>
            </a:r>
            <a:endParaRPr lang="en-US" altLang="zh-CN" sz="5900" dirty="0" smtClean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  <a:p>
            <a:pPr marL="0" indent="0" algn="ctr">
              <a:buNone/>
            </a:pPr>
            <a:endParaRPr lang="en-US" sz="8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840990"/>
            <a:ext cx="3543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91845"/>
            <a:ext cx="10515600" cy="1325563"/>
          </a:xfrm>
        </p:spPr>
        <p:txBody>
          <a:bodyPr/>
          <a:lstStyle/>
          <a:p>
            <a:r>
              <a:rPr lang="zh-CN" altLang="en-US" dirty="0"/>
              <a:t>专用</a:t>
            </a:r>
            <a:r>
              <a:rPr lang="zh-CN" altLang="en-US" dirty="0" smtClean="0"/>
              <a:t>软件</a:t>
            </a:r>
            <a:r>
              <a:rPr lang="en-US" altLang="zh-CN" dirty="0" err="1" smtClean="0"/>
              <a:t>MidiEditor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0" y="2037715"/>
            <a:ext cx="8599859" cy="38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44345"/>
            <a:ext cx="10515600" cy="148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r>
              <a:rPr lang="zh-CN" altLang="en-US" sz="9600" dirty="0" smtClean="0"/>
              <a:t>！</a:t>
            </a:r>
            <a:endParaRPr lang="en-US" sz="8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515360"/>
            <a:ext cx="1169511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207</Words>
  <Application>Microsoft Office PowerPoint</Application>
  <PresentationFormat>自定义</PresentationFormat>
  <Paragraphs>39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让我们来听一段音乐</vt:lpstr>
      <vt:lpstr>MIDI音乐介绍</vt:lpstr>
      <vt:lpstr>将来，你有可能是？</vt:lpstr>
      <vt:lpstr> MIDI音乐设备</vt:lpstr>
      <vt:lpstr>计算机＋程序员＋音乐家创作音乐</vt:lpstr>
      <vt:lpstr>常见的MIDI音乐工作室</vt:lpstr>
      <vt:lpstr>PowerPoint 演示文稿</vt:lpstr>
      <vt:lpstr>专用软件MidiEditor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linda</cp:lastModifiedBy>
  <cp:revision>48</cp:revision>
  <dcterms:created xsi:type="dcterms:W3CDTF">2018-10-01T03:57:17Z</dcterms:created>
  <dcterms:modified xsi:type="dcterms:W3CDTF">2018-10-17T07:44:59Z</dcterms:modified>
</cp:coreProperties>
</file>