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3.mid"/><Relationship Id="rId7" Type="http://schemas.openxmlformats.org/officeDocument/2006/relationships/image" Target="../media/image9.png"/><Relationship Id="rId2" Type="http://schemas.openxmlformats.org/officeDocument/2006/relationships/audio" Target="../media/media2.mid"/><Relationship Id="rId1" Type="http://schemas.microsoft.com/office/2007/relationships/media" Target="../media/media2.mid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i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MIDI</a:t>
            </a:r>
            <a:r>
              <a:rPr lang="zh-CN" altLang="en-US" sz="8000" dirty="0"/>
              <a:t>音乐介绍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for: </a:t>
            </a:r>
            <a:r>
              <a:rPr lang="zh-CN" altLang="en-US" dirty="0"/>
              <a:t>三 （</a:t>
            </a:r>
            <a:r>
              <a:rPr lang="en-US" altLang="zh-CN" dirty="0"/>
              <a:t>5</a:t>
            </a:r>
            <a:r>
              <a:rPr lang="zh-CN" altLang="en-US" dirty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/>
              <a:t>MIDI</a:t>
            </a:r>
            <a:r>
              <a:rPr lang="zh-CN" altLang="en-US" sz="4000" dirty="0"/>
              <a:t>音乐对我们的意义</a:t>
            </a:r>
            <a:br>
              <a:rPr lang="en-US" altLang="zh-CN" dirty="0"/>
            </a:br>
            <a:r>
              <a:rPr lang="zh-CN" altLang="en-US" sz="2000" dirty="0"/>
              <a:t>计算机数字化和</a:t>
            </a:r>
            <a:r>
              <a:rPr lang="en-US" altLang="zh-CN" sz="2000" dirty="0"/>
              <a:t>MIDI</a:t>
            </a:r>
            <a:r>
              <a:rPr lang="zh-CN" altLang="en-US" sz="2000" dirty="0"/>
              <a:t>音乐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计算机数字化</a:t>
            </a:r>
            <a:endParaRPr lang="en-US" altLang="zh-CN" dirty="0"/>
          </a:p>
          <a:p>
            <a:pPr lvl="1"/>
            <a:r>
              <a:rPr lang="zh-CN" altLang="en-US" dirty="0"/>
              <a:t>充分利用计算机信息技术；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文件记录所有的音乐信息；简化创作和传播；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规范确保所有符合</a:t>
            </a:r>
            <a:r>
              <a:rPr lang="en-US" altLang="zh-CN" dirty="0"/>
              <a:t>MIDI</a:t>
            </a:r>
            <a:r>
              <a:rPr lang="zh-CN" altLang="en-US" dirty="0"/>
              <a:t>规范的</a:t>
            </a:r>
            <a:r>
              <a:rPr lang="en-US" altLang="zh-CN" dirty="0"/>
              <a:t>MIDI</a:t>
            </a:r>
            <a:r>
              <a:rPr lang="zh-CN" altLang="en-US" dirty="0"/>
              <a:t>设备可以一起工作；</a:t>
            </a:r>
            <a:endParaRPr lang="en-US" altLang="zh-CN" dirty="0"/>
          </a:p>
          <a:p>
            <a:r>
              <a:rPr lang="zh-CN" altLang="en-US" dirty="0"/>
              <a:t>数字化易于规范化</a:t>
            </a:r>
            <a:endParaRPr lang="en-US" altLang="zh-CN" dirty="0"/>
          </a:p>
          <a:p>
            <a:r>
              <a:rPr lang="zh-CN" altLang="en-US" dirty="0"/>
              <a:t>数字化</a:t>
            </a:r>
            <a:r>
              <a:rPr lang="en-US" altLang="zh-CN" dirty="0"/>
              <a:t>MIDI</a:t>
            </a:r>
            <a:r>
              <a:rPr lang="zh-CN" altLang="en-US" dirty="0"/>
              <a:t>降低了音乐制作的难度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你的职业理想？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/>
              <a:t>程序员？</a:t>
            </a:r>
            <a:endParaRPr lang="en-US" altLang="zh-CN" dirty="0"/>
          </a:p>
          <a:p>
            <a:r>
              <a:rPr lang="zh-CN" altLang="en-US" dirty="0"/>
              <a:t>音乐家？</a:t>
            </a:r>
            <a:endParaRPr lang="en-US" altLang="zh-CN" dirty="0"/>
          </a:p>
          <a:p>
            <a:r>
              <a:rPr lang="zh-CN" altLang="en-US" dirty="0"/>
              <a:t>多媒体内容提供商？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99021"/>
            <a:ext cx="1051560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dirty="0"/>
              <a:t>MIDI</a:t>
            </a:r>
            <a:r>
              <a:rPr lang="zh-CN" altLang="en-US" sz="6600" dirty="0"/>
              <a:t>技术可以帮助你！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964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/>
          <a:lstStyle/>
          <a:p>
            <a:r>
              <a:rPr lang="zh-CN" altLang="en-US" dirty="0"/>
              <a:t>内容介绍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制造商协会（</a:t>
            </a:r>
            <a:r>
              <a:rPr lang="en-US" altLang="zh-CN" dirty="0"/>
              <a:t>MMA</a:t>
            </a:r>
            <a:r>
              <a:rPr lang="zh-CN" altLang="en-US" dirty="0"/>
              <a:t>）和规范；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音乐设备；</a:t>
            </a:r>
            <a:endParaRPr lang="en-US" altLang="zh-CN" dirty="0"/>
          </a:p>
          <a:p>
            <a:r>
              <a:rPr lang="zh-CN" altLang="en-US" dirty="0"/>
              <a:t>计算机＋程序员＋音乐家创作音乐；</a:t>
            </a:r>
            <a:endParaRPr lang="en-US" altLang="zh-CN" dirty="0"/>
          </a:p>
          <a:p>
            <a:r>
              <a:rPr lang="en-US" altLang="zh-CN" dirty="0"/>
              <a:t>MIDI</a:t>
            </a:r>
            <a:r>
              <a:rPr lang="zh-CN" altLang="en-US" dirty="0"/>
              <a:t>软件介绍</a:t>
            </a:r>
            <a:endParaRPr lang="en-US" altLang="zh-CN" dirty="0"/>
          </a:p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endParaRPr lang="en-US" altLang="zh-CN" dirty="0"/>
          </a:p>
          <a:p>
            <a:pPr lvl="1"/>
            <a:r>
              <a:rPr lang="zh-CN" altLang="en-US" dirty="0"/>
              <a:t>计算机程序生成</a:t>
            </a:r>
            <a:r>
              <a:rPr lang="en-US" altLang="zh-CN" dirty="0"/>
              <a:t>MIDI</a:t>
            </a:r>
            <a:r>
              <a:rPr lang="zh-CN" altLang="en-US" dirty="0"/>
              <a:t>文件；</a:t>
            </a:r>
            <a:endParaRPr lang="en-US" altLang="zh-CN" dirty="0"/>
          </a:p>
          <a:p>
            <a:pPr lvl="1"/>
            <a:r>
              <a:rPr lang="en-US" altLang="zh-CN" dirty="0" err="1"/>
              <a:t>MidiEditor</a:t>
            </a:r>
            <a:r>
              <a:rPr lang="zh-CN" altLang="en-US" dirty="0"/>
              <a:t>编辑生成</a:t>
            </a:r>
            <a:r>
              <a:rPr lang="en-US" altLang="zh-CN" dirty="0"/>
              <a:t>MIDI</a:t>
            </a:r>
            <a:r>
              <a:rPr lang="zh-CN" altLang="en-US" dirty="0"/>
              <a:t>文件；</a:t>
            </a:r>
            <a:endParaRPr lang="en-US" altLang="zh-CN" dirty="0"/>
          </a:p>
          <a:p>
            <a:pPr lvl="1"/>
            <a:r>
              <a:rPr lang="zh-CN" altLang="en-US" dirty="0"/>
              <a:t>直接修改</a:t>
            </a:r>
            <a:r>
              <a:rPr lang="en-US" altLang="zh-CN" dirty="0"/>
              <a:t>MIDI</a:t>
            </a:r>
            <a:r>
              <a:rPr lang="zh-CN" altLang="en-US" dirty="0"/>
              <a:t>文件；</a:t>
            </a:r>
            <a:endParaRPr lang="en-US" altLang="zh-CN" dirty="0"/>
          </a:p>
          <a:p>
            <a:r>
              <a:rPr lang="zh-CN" altLang="en-US" dirty="0"/>
              <a:t>计算机数字化和</a:t>
            </a:r>
            <a:r>
              <a:rPr lang="en-US" altLang="zh-CN" dirty="0"/>
              <a:t>MIDI</a:t>
            </a:r>
            <a:r>
              <a:rPr lang="zh-CN" altLang="en-US" dirty="0"/>
              <a:t>音乐对我们的意义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br>
              <a:rPr lang="en-US" altLang="zh-CN" dirty="0"/>
            </a:br>
            <a:r>
              <a:rPr lang="en-US" altLang="zh-CN" sz="2400" dirty="0"/>
              <a:t>MIDI</a:t>
            </a:r>
            <a:r>
              <a:rPr lang="zh-CN" altLang="en-US" sz="2400" dirty="0"/>
              <a:t>制造商协会（</a:t>
            </a:r>
            <a:r>
              <a:rPr lang="en-US" altLang="zh-CN" sz="2400" dirty="0"/>
              <a:t>MMA</a:t>
            </a:r>
            <a:r>
              <a:rPr lang="zh-CN" altLang="en-US" sz="2400" dirty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制造商协会（</a:t>
            </a:r>
            <a:r>
              <a:rPr lang="en-US" altLang="zh-CN" dirty="0"/>
              <a:t>MMA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MIDI = Musical Instrument Digital Interface, </a:t>
            </a:r>
            <a:r>
              <a:rPr lang="zh-CN" altLang="en-US" dirty="0"/>
              <a:t>乐器数字接口；</a:t>
            </a:r>
            <a:r>
              <a:rPr lang="en-US" altLang="zh-CN" dirty="0"/>
              <a:t>MIDI</a:t>
            </a:r>
            <a:r>
              <a:rPr lang="zh-CN" altLang="en-US" dirty="0"/>
              <a:t>是编曲界最广泛的音乐标准格式，可称为“计算机能理解的乐谱”；</a:t>
            </a:r>
            <a:endParaRPr lang="en-US" altLang="zh-CN" dirty="0"/>
          </a:p>
          <a:p>
            <a:pPr lvl="2"/>
            <a:r>
              <a:rPr lang="en-US" altLang="zh-CN" dirty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/>
              <a:t>MMA</a:t>
            </a:r>
            <a:r>
              <a:rPr lang="zh-CN" altLang="en-US" dirty="0"/>
              <a:t>协会发展，推广和保护</a:t>
            </a:r>
            <a:r>
              <a:rPr lang="en-US" altLang="zh-CN" dirty="0"/>
              <a:t>MIDI</a:t>
            </a:r>
            <a:r>
              <a:rPr lang="zh-CN" altLang="en-US" dirty="0"/>
              <a:t>技术；定义</a:t>
            </a:r>
            <a:r>
              <a:rPr lang="en-US" altLang="zh-CN" dirty="0"/>
              <a:t>MIDI</a:t>
            </a:r>
            <a:r>
              <a:rPr lang="zh-CN" altLang="en-US" dirty="0"/>
              <a:t>规范；</a:t>
            </a:r>
            <a:endParaRPr lang="en-US" altLang="zh-CN" dirty="0"/>
          </a:p>
          <a:p>
            <a:pPr lvl="2"/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Manufactures Association (MMA): The MMA is responsible for the development, promotion, and protection of MIDI technology.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MIDI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电子规范和通讯协议；</a:t>
            </a:r>
            <a:endParaRPr lang="en-US" altLang="zh-CN" dirty="0"/>
          </a:p>
          <a:p>
            <a:pPr lvl="2"/>
            <a:r>
              <a:rPr lang="en-US" altLang="zh-CN" sz="1200" dirty="0"/>
              <a:t>MIDI</a:t>
            </a:r>
            <a:r>
              <a:rPr lang="zh-CN" altLang="en-US" sz="1200" dirty="0"/>
              <a:t> </a:t>
            </a:r>
            <a:r>
              <a:rPr lang="en-US" altLang="zh-CN" sz="1200" dirty="0"/>
              <a:t>1.0</a:t>
            </a:r>
            <a:r>
              <a:rPr lang="zh-CN" altLang="en-US" sz="1200" dirty="0"/>
              <a:t> </a:t>
            </a:r>
            <a:r>
              <a:rPr lang="en-US" altLang="zh-CN" sz="1200" dirty="0"/>
              <a:t>Detailed Specification (Electrical Specification and Protocol) </a:t>
            </a:r>
          </a:p>
          <a:p>
            <a:pPr lvl="1"/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开发向导和标准；</a:t>
            </a:r>
            <a:endParaRPr lang="en-US" altLang="zh-CN" dirty="0"/>
          </a:p>
          <a:p>
            <a:pPr lvl="2"/>
            <a:r>
              <a:rPr lang="en-US" altLang="zh-CN" sz="1300" dirty="0"/>
              <a:t>General MIDI 1 (including GM Developer Guidelines)</a:t>
            </a:r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MIDI</a:t>
            </a:r>
            <a:r>
              <a:rPr lang="zh-CN" altLang="en-US" dirty="0"/>
              <a:t>文件规范；</a:t>
            </a:r>
            <a:endParaRPr lang="en-US" altLang="zh-CN" dirty="0"/>
          </a:p>
          <a:p>
            <a:pPr lvl="2"/>
            <a:r>
              <a:rPr lang="en-US" altLang="zh-CN" sz="1300" dirty="0"/>
              <a:t>Standard</a:t>
            </a:r>
            <a:r>
              <a:rPr lang="zh-CN" altLang="en-US" sz="1300" dirty="0"/>
              <a:t> </a:t>
            </a:r>
            <a:r>
              <a:rPr lang="en-US" altLang="zh-CN" sz="1300" dirty="0"/>
              <a:t>MIDI</a:t>
            </a:r>
            <a:r>
              <a:rPr lang="zh-CN" altLang="en-US" sz="1300" dirty="0"/>
              <a:t> </a:t>
            </a:r>
            <a:r>
              <a:rPr lang="en-US" altLang="zh-CN" sz="1300" dirty="0"/>
              <a:t>Files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机器控制规范；</a:t>
            </a:r>
            <a:endParaRPr lang="en-US" altLang="zh-CN" dirty="0"/>
          </a:p>
          <a:p>
            <a:pPr lvl="2"/>
            <a:r>
              <a:rPr lang="en-US" altLang="zh-CN" sz="1300" dirty="0"/>
              <a:t>MIDI Machine Control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时间码规范</a:t>
            </a:r>
            <a:endParaRPr lang="en-US" altLang="zh-CN" dirty="0"/>
          </a:p>
          <a:p>
            <a:pPr lvl="2"/>
            <a:r>
              <a:rPr lang="en-US" altLang="zh-CN" sz="1300" dirty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2400" dirty="0"/>
              <a:t>MIDI</a:t>
            </a:r>
            <a:r>
              <a:rPr lang="zh-CN" altLang="en-US" sz="2400" dirty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21" y="1982002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982002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94" y="3368689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1" y="4306887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700"/>
            <a:ext cx="10515600" cy="120896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计算机＋程序员＋音乐家创作音乐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4"/>
            <a:ext cx="9725526" cy="1218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计算机＋</a:t>
            </a:r>
            <a:r>
              <a:rPr lang="en-US" altLang="zh-CN" dirty="0"/>
              <a:t>MIDI</a:t>
            </a:r>
            <a:r>
              <a:rPr lang="zh-CN" altLang="en-US" dirty="0"/>
              <a:t>设备：生成</a:t>
            </a:r>
            <a:r>
              <a:rPr lang="en-US" altLang="zh-CN" dirty="0"/>
              <a:t>MIDI</a:t>
            </a:r>
            <a:r>
              <a:rPr lang="zh-CN" altLang="en-US" dirty="0"/>
              <a:t>文件，控制</a:t>
            </a:r>
            <a:r>
              <a:rPr lang="en-US" altLang="zh-CN" dirty="0"/>
              <a:t>MIDI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程序员：开发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r>
              <a:rPr lang="zh-CN" altLang="en-US" dirty="0"/>
              <a:t>音乐家：利用</a:t>
            </a:r>
            <a:r>
              <a:rPr lang="en-US" altLang="zh-CN" dirty="0"/>
              <a:t>MIDI</a:t>
            </a:r>
            <a:r>
              <a:rPr lang="zh-CN" altLang="en-US" dirty="0"/>
              <a:t>设备和</a:t>
            </a:r>
            <a:r>
              <a:rPr lang="en-US" altLang="zh-CN" dirty="0"/>
              <a:t>MIDI</a:t>
            </a:r>
            <a:r>
              <a:rPr lang="zh-CN" altLang="en-US" dirty="0"/>
              <a:t>软件生成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3116233"/>
            <a:ext cx="5113420" cy="3273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6232"/>
            <a:ext cx="4612106" cy="30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典型的</a:t>
            </a:r>
            <a:r>
              <a:rPr lang="en-US" altLang="zh-CN" sz="4000" dirty="0"/>
              <a:t>MIDI</a:t>
            </a:r>
            <a:r>
              <a:rPr lang="zh-CN" altLang="en-US" sz="4000" dirty="0"/>
              <a:t>软件介绍：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</p:spPr>
        <p:txBody>
          <a:bodyPr/>
          <a:lstStyle/>
          <a:p>
            <a:r>
              <a:rPr lang="zh-CN" altLang="en-US" dirty="0"/>
              <a:t>目前有很多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主要功能类型有：</a:t>
            </a:r>
            <a:r>
              <a:rPr lang="en-US" altLang="zh-CN" dirty="0"/>
              <a:t>MIDI</a:t>
            </a:r>
            <a:r>
              <a:rPr lang="zh-CN" altLang="en-US" dirty="0"/>
              <a:t>音乐制作，</a:t>
            </a:r>
            <a:r>
              <a:rPr lang="en-US" altLang="zh-CN" dirty="0"/>
              <a:t>MIDI</a:t>
            </a:r>
            <a:r>
              <a:rPr lang="zh-CN" altLang="en-US" dirty="0"/>
              <a:t>音乐编辑，</a:t>
            </a:r>
            <a:r>
              <a:rPr lang="en-US" altLang="zh-CN" dirty="0"/>
              <a:t>MIDI</a:t>
            </a:r>
            <a:r>
              <a:rPr lang="zh-CN" altLang="en-US" dirty="0"/>
              <a:t>音乐播放</a:t>
            </a:r>
            <a:endParaRPr lang="en-US" altLang="zh-CN" dirty="0"/>
          </a:p>
          <a:p>
            <a:pPr lvl="1"/>
            <a:r>
              <a:rPr lang="zh-CN" altLang="en-US" dirty="0"/>
              <a:t>某些软件必须和特定类型的</a:t>
            </a:r>
            <a:r>
              <a:rPr lang="en-US" altLang="zh-CN" dirty="0"/>
              <a:t>MIDI</a:t>
            </a:r>
            <a:r>
              <a:rPr lang="zh-CN" altLang="en-US" dirty="0"/>
              <a:t>硬件一起工作，功能强大，价格比较贵</a:t>
            </a:r>
            <a:endParaRPr lang="en-US" altLang="zh-CN" dirty="0"/>
          </a:p>
          <a:p>
            <a:pPr lvl="1"/>
            <a:r>
              <a:rPr lang="zh-CN" altLang="en-US" dirty="0"/>
              <a:t>更多的软件功能简单，价格便宜甚至是免费提供</a:t>
            </a:r>
            <a:endParaRPr lang="en-US" altLang="zh-CN" dirty="0"/>
          </a:p>
          <a:p>
            <a:r>
              <a:rPr lang="en-US" altLang="zh-CN" dirty="0" err="1"/>
              <a:t>MidiEditor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en-US" altLang="zh-CN" dirty="0" err="1"/>
              <a:t>MidiEdior</a:t>
            </a:r>
            <a:r>
              <a:rPr lang="zh-CN" altLang="en-US" dirty="0"/>
              <a:t>使用演示</a:t>
            </a:r>
            <a:r>
              <a:rPr lang="is-IS" altLang="zh-CN" dirty="0"/>
              <a:t>…...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22E49-7CD5-403B-BE86-F9E9EEE3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85" y="3231527"/>
            <a:ext cx="6257769" cy="32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br>
              <a:rPr lang="en-US" altLang="zh-CN" dirty="0"/>
            </a:br>
            <a:r>
              <a:rPr lang="zh-CN" altLang="en-US" sz="2000" dirty="0"/>
              <a:t>计算机程序直接生成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2"/>
            <a:ext cx="10515600" cy="464895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程序生成</a:t>
            </a:r>
            <a:r>
              <a:rPr lang="en-US" altLang="zh-CN" dirty="0"/>
              <a:t>MIDI</a:t>
            </a:r>
            <a:r>
              <a:rPr lang="zh-CN" altLang="en-US" dirty="0"/>
              <a:t>文件示例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909"/>
            <a:ext cx="8724900" cy="4748928"/>
          </a:xfrm>
          <a:prstGeom prst="rect">
            <a:avLst/>
          </a:prstGeom>
        </p:spPr>
      </p:pic>
      <p:pic>
        <p:nvPicPr>
          <p:cNvPr id="6" name="scale_c4">
            <a:hlinkClick r:id="" action="ppaction://media"/>
            <a:extLst>
              <a:ext uri="{FF2B5EF4-FFF2-40B4-BE49-F238E27FC236}">
                <a16:creationId xmlns:a16="http://schemas.microsoft.com/office/drawing/2014/main" id="{20ECC249-D4A5-4BE0-9023-1D09ACAE2D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06897" y="9252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br>
              <a:rPr lang="en-US" altLang="zh-CN" dirty="0"/>
            </a:br>
            <a:r>
              <a:rPr lang="zh-CN" altLang="en-US" sz="2000" dirty="0"/>
              <a:t>专用软件生成：</a:t>
            </a:r>
            <a:r>
              <a:rPr lang="en-US" altLang="zh-CN" sz="2000" dirty="0" err="1"/>
              <a:t>MidiEditor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400"/>
          </a:xfrm>
        </p:spPr>
        <p:txBody>
          <a:bodyPr/>
          <a:lstStyle/>
          <a:p>
            <a:r>
              <a:rPr lang="en-US" altLang="zh-CN" dirty="0" err="1"/>
              <a:t>MidiEditor</a:t>
            </a:r>
            <a:r>
              <a:rPr lang="zh-CN" altLang="en-US" dirty="0"/>
              <a:t>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274"/>
            <a:ext cx="9222320" cy="4097527"/>
          </a:xfrm>
          <a:prstGeom prst="rect">
            <a:avLst/>
          </a:prstGeom>
        </p:spPr>
      </p:pic>
      <p:pic>
        <p:nvPicPr>
          <p:cNvPr id="5" name="scale_c4">
            <a:hlinkClick r:id="" action="ppaction://media"/>
            <a:extLst>
              <a:ext uri="{FF2B5EF4-FFF2-40B4-BE49-F238E27FC236}">
                <a16:creationId xmlns:a16="http://schemas.microsoft.com/office/drawing/2014/main" id="{DB84457D-069C-40C7-BE1A-F4BB87ED39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20010" y="1293811"/>
            <a:ext cx="487363" cy="3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br>
              <a:rPr lang="en-US" altLang="zh-CN" dirty="0"/>
            </a:br>
            <a:r>
              <a:rPr lang="zh-CN" altLang="en-US" sz="2000" dirty="0"/>
              <a:t>直接修改</a:t>
            </a:r>
            <a:r>
              <a:rPr lang="en-US" altLang="zh-CN" sz="2000" dirty="0"/>
              <a:t>MIDI</a:t>
            </a:r>
            <a:r>
              <a:rPr lang="zh-CN" altLang="en-US" sz="2000" dirty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en-US" altLang="zh-CN" dirty="0"/>
              <a:t>MIDI</a:t>
            </a:r>
            <a:r>
              <a:rPr lang="zh-CN" altLang="en-US" dirty="0"/>
              <a:t>文件修改演示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205"/>
            <a:ext cx="9088437" cy="4179473"/>
          </a:xfrm>
          <a:prstGeom prst="rect">
            <a:avLst/>
          </a:prstGeom>
        </p:spPr>
      </p:pic>
      <p:pic>
        <p:nvPicPr>
          <p:cNvPr id="5" name="notes_c4">
            <a:hlinkClick r:id="" action="ppaction://media"/>
            <a:extLst>
              <a:ext uri="{FF2B5EF4-FFF2-40B4-BE49-F238E27FC236}">
                <a16:creationId xmlns:a16="http://schemas.microsoft.com/office/drawing/2014/main" id="{751EC48F-BF97-46B8-90EE-64B8C6C133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50751" y="1342682"/>
            <a:ext cx="487363" cy="487363"/>
          </a:xfrm>
          <a:prstGeom prst="rect">
            <a:avLst/>
          </a:prstGeom>
        </p:spPr>
      </p:pic>
      <p:pic>
        <p:nvPicPr>
          <p:cNvPr id="6" name="notes_g4">
            <a:hlinkClick r:id="" action="ppaction://media"/>
            <a:extLst>
              <a:ext uri="{FF2B5EF4-FFF2-40B4-BE49-F238E27FC236}">
                <a16:creationId xmlns:a16="http://schemas.microsoft.com/office/drawing/2014/main" id="{E59A4186-F496-452A-8BB6-6EE72A195AF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439274" y="12707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60</Paragraphs>
  <Slides>11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Arial</vt:lpstr>
      <vt:lpstr>Calibri</vt:lpstr>
      <vt:lpstr>Calibri Light</vt:lpstr>
      <vt:lpstr>Office Theme</vt:lpstr>
      <vt:lpstr>MIDI音乐介绍</vt:lpstr>
      <vt:lpstr>内容介绍</vt:lpstr>
      <vt:lpstr>什么是MIDI音乐 MIDI制造商协会（MMA）和规范</vt:lpstr>
      <vt:lpstr>什么是MIDI音乐  MIDI音乐设备</vt:lpstr>
      <vt:lpstr>计算机＋程序员＋音乐家创作音乐</vt:lpstr>
      <vt:lpstr>典型的MIDI软件介绍：</vt:lpstr>
      <vt:lpstr>MIDI文件的生成方式 计算机程序直接生成</vt:lpstr>
      <vt:lpstr>MIDI文件的生成方式 专用软件生成：MidiEditor</vt:lpstr>
      <vt:lpstr>MIDI文件的生成方式 直接修改MIDI文件</vt:lpstr>
      <vt:lpstr>MIDI音乐对我们的意义 计算机数字化和MIDI音乐</vt:lpstr>
      <vt:lpstr>你的职业理想？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Cao Yudi</cp:lastModifiedBy>
  <cp:revision>33</cp:revision>
  <dcterms:created xsi:type="dcterms:W3CDTF">2018-10-01T03:57:17Z</dcterms:created>
  <dcterms:modified xsi:type="dcterms:W3CDTF">2018-10-07T02:15:15Z</dcterms:modified>
</cp:coreProperties>
</file>