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MIDI</a:t>
            </a:r>
            <a:r>
              <a:rPr lang="zh-CN" altLang="en-US" sz="8000" dirty="0" smtClean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for: </a:t>
            </a:r>
            <a:r>
              <a:rPr lang="zh-CN" altLang="en-US" dirty="0" smtClean="0"/>
              <a:t>三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/>
          <a:lstStyle/>
          <a:p>
            <a:r>
              <a:rPr lang="zh-CN" altLang="en-US" dirty="0" smtClean="0"/>
              <a:t>内容介绍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）和规范；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音乐设备；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音乐对我们的意义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计算机＋程序员＋音乐家创作音乐；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计算机数字化和</a:t>
            </a:r>
            <a:r>
              <a:rPr lang="en-US" altLang="zh-CN" dirty="0" smtClean="0"/>
              <a:t>MIDI</a:t>
            </a:r>
            <a:r>
              <a:rPr lang="zh-CN" altLang="en-US" smtClean="0"/>
              <a:t>音乐；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软件介绍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MidiEditor</a:t>
            </a:r>
            <a:r>
              <a:rPr lang="zh-CN" altLang="en-US" dirty="0" smtClean="0"/>
              <a:t>编辑生成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MIDI</a:t>
            </a:r>
            <a:r>
              <a:rPr lang="zh-CN" altLang="en-US" sz="2400" dirty="0" smtClean="0"/>
              <a:t>制造商协会（</a:t>
            </a:r>
            <a:r>
              <a:rPr lang="en-US" altLang="zh-CN" sz="2400" dirty="0" smtClean="0"/>
              <a:t>MMA</a:t>
            </a:r>
            <a:r>
              <a:rPr lang="zh-CN" altLang="en-US" sz="2400" dirty="0" smtClean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 = Musical Instrument Digital Interface, </a:t>
            </a:r>
            <a:r>
              <a:rPr lang="zh-CN" altLang="en-US" dirty="0" smtClean="0"/>
              <a:t>乐器数字接口；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是编曲界最广泛的音乐标准格式，可称为“计算机能理解的乐谱”；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 smtClean="0"/>
              <a:t>MMA</a:t>
            </a:r>
            <a:r>
              <a:rPr lang="zh-CN" altLang="en-US" dirty="0" smtClean="0"/>
              <a:t>协会发展，推广和保护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技术；定义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Manufactures Association (MMA): The MMA is responsible for the development, promotion, and protection of MIDI technology.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MIDI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电子规范和通讯协议；</a:t>
            </a:r>
            <a:endParaRPr lang="en-US" altLang="zh-CN" dirty="0" smtClean="0"/>
          </a:p>
          <a:p>
            <a:pPr lvl="2"/>
            <a:r>
              <a:rPr lang="en-US" altLang="zh-CN" sz="1200" dirty="0" smtClean="0"/>
              <a:t>MIDI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1.0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Detailed Specification (Electrical Specification and Protocol) </a:t>
            </a:r>
          </a:p>
          <a:p>
            <a:pPr lvl="1"/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开发向导和标准；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General MIDI 1 (including GM Developer Guidelines)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Standard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MIDI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Files</a:t>
            </a:r>
            <a:endParaRPr lang="en-US" altLang="zh-CN" sz="1300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机器控制规范；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Machine Control</a:t>
            </a:r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时间码规范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2400" dirty="0" smtClean="0"/>
              <a:t>MIDI</a:t>
            </a:r>
            <a:r>
              <a:rPr lang="zh-CN" altLang="en-US" sz="2400" dirty="0" smtClean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262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MIDI音乐介绍</vt:lpstr>
      <vt:lpstr>内容介绍</vt:lpstr>
      <vt:lpstr>什么是MIDI音乐 MIDI制造商协会（MMA）和规范</vt:lpstr>
      <vt:lpstr>什么是MIDI音乐  MIDI音乐设备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Cao, Hunter</cp:lastModifiedBy>
  <cp:revision>14</cp:revision>
  <dcterms:created xsi:type="dcterms:W3CDTF">2018-10-01T03:57:17Z</dcterms:created>
  <dcterms:modified xsi:type="dcterms:W3CDTF">2018-10-06T10:46:22Z</dcterms:modified>
</cp:coreProperties>
</file>