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6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20E0-4DA1-524E-AA5F-72FF81381A76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E8A8-958A-4D42-A621-3D611FC7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MIDI</a:t>
            </a:r>
            <a:r>
              <a:rPr lang="zh-CN" altLang="en-US" sz="8000" dirty="0" smtClean="0"/>
              <a:t>音乐介绍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6452" y="4463716"/>
            <a:ext cx="8971547" cy="794084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for: </a:t>
            </a:r>
            <a:r>
              <a:rPr lang="zh-CN" altLang="en-US" dirty="0" smtClean="0"/>
              <a:t>三 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）班家长课堂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728"/>
          </a:xfrm>
        </p:spPr>
        <p:txBody>
          <a:bodyPr/>
          <a:lstStyle/>
          <a:p>
            <a:r>
              <a:rPr lang="zh-CN" altLang="en-US" dirty="0" smtClean="0"/>
              <a:t>内容介绍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制造商协会（</a:t>
            </a:r>
            <a:r>
              <a:rPr lang="en-US" altLang="zh-CN" dirty="0" smtClean="0"/>
              <a:t>MMA</a:t>
            </a:r>
            <a:r>
              <a:rPr lang="zh-CN" altLang="en-US" dirty="0" smtClean="0"/>
              <a:t>）和规范；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音乐设备；</a:t>
            </a:r>
            <a:endParaRPr lang="en-US" altLang="zh-CN" dirty="0" smtClean="0"/>
          </a:p>
          <a:p>
            <a:r>
              <a:rPr lang="en-US" altLang="zh-CN" dirty="0" smtClean="0"/>
              <a:t>MIDI</a:t>
            </a:r>
            <a:r>
              <a:rPr lang="zh-CN" altLang="en-US" dirty="0" smtClean="0"/>
              <a:t>音乐对我们的意义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计算机数字化和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计算机＋程序员＋音乐家创作音乐；</a:t>
            </a:r>
            <a:endParaRPr lang="en-US" altLang="zh-CN" dirty="0" smtClean="0"/>
          </a:p>
          <a:p>
            <a:r>
              <a:rPr lang="en-US" altLang="zh-CN" dirty="0" smtClean="0"/>
              <a:t>MIDI</a:t>
            </a:r>
            <a:r>
              <a:rPr lang="zh-CN" altLang="en-US" dirty="0" smtClean="0"/>
              <a:t>软件介绍</a:t>
            </a:r>
            <a:endParaRPr lang="en-US" altLang="zh-CN" dirty="0" smtClean="0"/>
          </a:p>
          <a:p>
            <a:r>
              <a:rPr lang="en-US" altLang="zh-CN" dirty="0" smtClean="0"/>
              <a:t>MIDI</a:t>
            </a:r>
            <a:r>
              <a:rPr lang="zh-CN" altLang="en-US" dirty="0" smtClean="0"/>
              <a:t>文件的生成方式</a:t>
            </a:r>
            <a:endParaRPr lang="en-US" altLang="zh-CN" dirty="0" smtClean="0"/>
          </a:p>
          <a:p>
            <a:r>
              <a:rPr lang="zh-CN" altLang="en-US" dirty="0" smtClean="0"/>
              <a:t>演示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程序生成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MidiEditor</a:t>
            </a:r>
            <a:r>
              <a:rPr lang="zh-CN" altLang="en-US" dirty="0" smtClean="0"/>
              <a:t>编辑生成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直接修改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MIDI</a:t>
            </a:r>
            <a:r>
              <a:rPr lang="zh-CN" altLang="en-US" sz="2400" dirty="0" smtClean="0"/>
              <a:t>制造商协会（</a:t>
            </a:r>
            <a:r>
              <a:rPr lang="en-US" altLang="zh-CN" sz="2400" dirty="0" smtClean="0"/>
              <a:t>MMA</a:t>
            </a:r>
            <a:r>
              <a:rPr lang="zh-CN" altLang="en-US" sz="2400" dirty="0" smtClean="0"/>
              <a:t>）和规范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107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MIDI</a:t>
            </a:r>
            <a:r>
              <a:rPr lang="zh-CN" altLang="en-US" dirty="0" smtClean="0"/>
              <a:t>制造商协会（</a:t>
            </a:r>
            <a:r>
              <a:rPr lang="en-US" altLang="zh-CN" dirty="0" smtClean="0"/>
              <a:t>MMA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 = Musical Instrument Digital Interface, </a:t>
            </a:r>
            <a:r>
              <a:rPr lang="zh-CN" altLang="en-US" dirty="0" smtClean="0"/>
              <a:t>乐器数字接口；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是编曲界最广泛的音乐标准格式，可称为“计算机能理解的乐谱”；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MIDI is a technical standard that describes a communications protocol, digital interface, and electrical connectors and allows a wide variety of electrical musical instruments, computers and other related music and audio devices to connect and communicate with on another. </a:t>
            </a:r>
          </a:p>
          <a:p>
            <a:pPr lvl="1"/>
            <a:r>
              <a:rPr lang="en-US" altLang="zh-CN" dirty="0" smtClean="0"/>
              <a:t>MMA</a:t>
            </a:r>
            <a:r>
              <a:rPr lang="zh-CN" altLang="en-US" dirty="0" smtClean="0"/>
              <a:t>协会发展，推广和保护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技术；定义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规范；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MIDI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Manufactures Association (MMA): The MMA is responsible for the development, promotion, and protection of MIDI technology.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 MIDI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电子规范和通讯协议；</a:t>
            </a:r>
            <a:endParaRPr lang="en-US" altLang="zh-CN" dirty="0" smtClean="0"/>
          </a:p>
          <a:p>
            <a:pPr lvl="2"/>
            <a:r>
              <a:rPr lang="en-US" altLang="zh-CN" sz="1200" dirty="0" smtClean="0"/>
              <a:t>MIDI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1.0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Detailed Specification (Electrical Specification and Protocol) </a:t>
            </a:r>
          </a:p>
          <a:p>
            <a:pPr lvl="1"/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开发向导和标准；</a:t>
            </a:r>
            <a:endParaRPr lang="en-US" altLang="zh-CN" dirty="0" smtClean="0"/>
          </a:p>
          <a:p>
            <a:pPr lvl="2"/>
            <a:r>
              <a:rPr lang="en-US" altLang="zh-CN" sz="1300" dirty="0" smtClean="0"/>
              <a:t>General MIDI 1 (including GM Developer Guidelines)</a:t>
            </a:r>
          </a:p>
          <a:p>
            <a:pPr lvl="1"/>
            <a:r>
              <a:rPr lang="zh-CN" altLang="en-US" dirty="0" smtClean="0"/>
              <a:t>标准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文件规范；</a:t>
            </a:r>
            <a:endParaRPr lang="en-US" altLang="zh-CN" dirty="0" smtClean="0"/>
          </a:p>
          <a:p>
            <a:pPr lvl="2"/>
            <a:r>
              <a:rPr lang="en-US" altLang="zh-CN" sz="1300" dirty="0" smtClean="0"/>
              <a:t>Standard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MIDI</a:t>
            </a:r>
            <a:r>
              <a:rPr lang="zh-CN" altLang="en-US" sz="1300" dirty="0" smtClean="0"/>
              <a:t> </a:t>
            </a:r>
            <a:r>
              <a:rPr lang="en-US" altLang="zh-CN" sz="1300" dirty="0" smtClean="0"/>
              <a:t>Files</a:t>
            </a:r>
            <a:endParaRPr lang="en-US" altLang="zh-CN" sz="1300" dirty="0" smtClean="0"/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机器控制规范；</a:t>
            </a:r>
            <a:endParaRPr lang="en-US" altLang="zh-CN" dirty="0" smtClean="0"/>
          </a:p>
          <a:p>
            <a:pPr lvl="2"/>
            <a:r>
              <a:rPr lang="en-US" altLang="zh-CN" sz="1300" dirty="0" smtClean="0"/>
              <a:t>MIDI Machine Control</a:t>
            </a:r>
          </a:p>
          <a:p>
            <a:pPr lvl="1"/>
            <a:r>
              <a:rPr lang="en-US" altLang="zh-CN" dirty="0" smtClean="0"/>
              <a:t>MIDI</a:t>
            </a:r>
            <a:r>
              <a:rPr lang="zh-CN" altLang="en-US" dirty="0" smtClean="0"/>
              <a:t>时间码规范</a:t>
            </a:r>
            <a:endParaRPr lang="en-US" altLang="zh-CN" dirty="0" smtClean="0"/>
          </a:p>
          <a:p>
            <a:pPr lvl="2"/>
            <a:r>
              <a:rPr lang="en-US" altLang="zh-CN" sz="1300" dirty="0" smtClean="0"/>
              <a:t>MIDI Time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3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音乐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sz="2400" dirty="0" smtClean="0"/>
              <a:t>MIDI</a:t>
            </a:r>
            <a:r>
              <a:rPr lang="zh-CN" altLang="en-US" sz="2400" dirty="0" smtClean="0"/>
              <a:t>音乐设备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21" y="1982002"/>
            <a:ext cx="3380780" cy="10953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42" y="1982002"/>
            <a:ext cx="3243263" cy="1608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94" y="3368689"/>
            <a:ext cx="3452813" cy="298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1" y="4306887"/>
            <a:ext cx="3614966" cy="12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7607</TotalTime>
  <Words>262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DengXian</vt:lpstr>
      <vt:lpstr>DengXian Light</vt:lpstr>
      <vt:lpstr>Arial</vt:lpstr>
      <vt:lpstr>Office Theme</vt:lpstr>
      <vt:lpstr>MIDI音乐介绍</vt:lpstr>
      <vt:lpstr>内容介绍</vt:lpstr>
      <vt:lpstr>什么是MIDI音乐 MIDI制造商协会（MMA）和规范</vt:lpstr>
      <vt:lpstr>什么是MIDI音乐  MIDI音乐设备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</dc:title>
  <dc:creator>Cao, Hunter</dc:creator>
  <cp:lastModifiedBy>Cao, Hunter</cp:lastModifiedBy>
  <cp:revision>13</cp:revision>
  <dcterms:created xsi:type="dcterms:W3CDTF">2018-10-01T03:57:17Z</dcterms:created>
  <dcterms:modified xsi:type="dcterms:W3CDTF">2018-10-06T10:44:49Z</dcterms:modified>
</cp:coreProperties>
</file>