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4A50-9160-B84C-B0CB-8955694334D3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F588-64EE-2745-88B0-D28AA5C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MIDI</a:t>
            </a:r>
            <a:r>
              <a:rPr lang="zh-CN" altLang="en-US" sz="8000" dirty="0" smtClean="0"/>
              <a:t>音乐介绍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52" y="4463716"/>
            <a:ext cx="8971547" cy="79408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for: </a:t>
            </a:r>
            <a:r>
              <a:rPr lang="zh-CN" altLang="en-US" dirty="0" smtClean="0"/>
              <a:t>三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）班家长课堂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 smtClean="0"/>
              <a:t>MIDI</a:t>
            </a:r>
            <a:r>
              <a:rPr lang="zh-CN" altLang="en-US" sz="4000" dirty="0" smtClean="0"/>
              <a:t>音乐对我们的意义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计算机数字化和</a:t>
            </a:r>
            <a:r>
              <a:rPr lang="en-US" altLang="zh-CN" sz="2000" dirty="0" smtClean="0"/>
              <a:t>MIDI</a:t>
            </a:r>
            <a:r>
              <a:rPr lang="zh-CN" altLang="en-US" sz="2000" dirty="0" smtClean="0"/>
              <a:t>音乐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 smtClean="0"/>
              <a:t>计算机数字化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充分利用计算机信息技术；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文件记录所有的音乐信息；简化创作和传播；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规范确保所有符合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规范的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设备可以一起工作；</a:t>
            </a:r>
            <a:endParaRPr lang="en-US" altLang="zh-CN" dirty="0" smtClean="0"/>
          </a:p>
          <a:p>
            <a:r>
              <a:rPr lang="zh-CN" altLang="en-US" dirty="0" smtClean="0"/>
              <a:t>数字化易于规范化</a:t>
            </a:r>
            <a:endParaRPr lang="en-US" altLang="zh-CN" dirty="0" smtClean="0"/>
          </a:p>
          <a:p>
            <a:r>
              <a:rPr lang="zh-CN" altLang="en-US" dirty="0" smtClean="0"/>
              <a:t>数字化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降低了音乐制作的难度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你的职业理想？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813"/>
          </a:xfrm>
        </p:spPr>
        <p:txBody>
          <a:bodyPr/>
          <a:lstStyle/>
          <a:p>
            <a:r>
              <a:rPr lang="zh-CN" altLang="en-US" dirty="0" smtClean="0"/>
              <a:t>程序员？</a:t>
            </a:r>
            <a:endParaRPr lang="en-US" altLang="zh-CN" dirty="0" smtClean="0"/>
          </a:p>
          <a:p>
            <a:r>
              <a:rPr lang="zh-CN" altLang="en-US" dirty="0" smtClean="0"/>
              <a:t>音乐家？</a:t>
            </a:r>
            <a:endParaRPr lang="en-US" altLang="zh-CN" dirty="0" smtClean="0"/>
          </a:p>
          <a:p>
            <a:r>
              <a:rPr lang="zh-CN" altLang="en-US" dirty="0" smtClean="0"/>
              <a:t>多媒体内容提供商？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99021"/>
            <a:ext cx="10515600" cy="11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600" dirty="0" smtClean="0"/>
              <a:t>MIDI</a:t>
            </a:r>
            <a:r>
              <a:rPr lang="zh-CN" altLang="en-US" sz="6600" dirty="0" smtClean="0"/>
              <a:t>技术可以帮助你！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964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/>
          <a:lstStyle/>
          <a:p>
            <a:r>
              <a:rPr lang="zh-CN" altLang="en-US" dirty="0" smtClean="0"/>
              <a:t>内容介绍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制造商协会（</a:t>
            </a:r>
            <a:r>
              <a:rPr lang="en-US" altLang="zh-CN" dirty="0" smtClean="0"/>
              <a:t>MMA</a:t>
            </a:r>
            <a:r>
              <a:rPr lang="zh-CN" altLang="en-US" dirty="0" smtClean="0"/>
              <a:t>）和规范；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音乐设备；</a:t>
            </a:r>
            <a:endParaRPr lang="en-US" altLang="zh-CN" dirty="0" smtClean="0"/>
          </a:p>
          <a:p>
            <a:r>
              <a:rPr lang="zh-CN" altLang="en-US" dirty="0" smtClean="0"/>
              <a:t>计算机＋程序员＋音乐家创作音乐；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软件介绍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计算机程序生成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MidiEditor</a:t>
            </a:r>
            <a:r>
              <a:rPr lang="zh-CN" altLang="en-US" dirty="0" smtClean="0"/>
              <a:t>编辑生成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直接修改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r>
              <a:rPr lang="zh-CN" altLang="en-US" dirty="0" smtClean="0"/>
              <a:t>计算机数字化和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音乐对我们的意义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MIDI</a:t>
            </a:r>
            <a:r>
              <a:rPr lang="zh-CN" altLang="en-US" sz="2400" dirty="0" smtClean="0"/>
              <a:t>制造商协会（</a:t>
            </a:r>
            <a:r>
              <a:rPr lang="en-US" altLang="zh-CN" sz="2400" dirty="0" smtClean="0"/>
              <a:t>MMA</a:t>
            </a:r>
            <a:r>
              <a:rPr lang="zh-CN" altLang="en-US" sz="2400" dirty="0" smtClean="0"/>
              <a:t>）和规范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0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制造商协会（</a:t>
            </a:r>
            <a:r>
              <a:rPr lang="en-US" altLang="zh-CN" dirty="0" smtClean="0"/>
              <a:t>MMA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 = Musical Instrument Digital Interface, </a:t>
            </a:r>
            <a:r>
              <a:rPr lang="zh-CN" altLang="en-US" dirty="0" smtClean="0"/>
              <a:t>乐器数字接口；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是编曲界最广泛的音乐标准格式，可称为“计算机能理解的乐谱”；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MIDI is a technical standard that describes a communications protocol, digital interface, and electrical connectors and allows a wide variety of electrical musical instruments, computers and other related music and audio devices to connect and communicate with on another. </a:t>
            </a:r>
          </a:p>
          <a:p>
            <a:pPr lvl="1"/>
            <a:r>
              <a:rPr lang="en-US" altLang="zh-CN" dirty="0" smtClean="0"/>
              <a:t>MMA</a:t>
            </a:r>
            <a:r>
              <a:rPr lang="zh-CN" altLang="en-US" dirty="0" smtClean="0"/>
              <a:t>协会发展，推广和保护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技术；定义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规范；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MIDI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Manufactures Association (MMA): The MMA is responsible for the development, promotion, and protection of MIDI technology.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MIDI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电子规范和通讯协议；</a:t>
            </a:r>
            <a:endParaRPr lang="en-US" altLang="zh-CN" dirty="0" smtClean="0"/>
          </a:p>
          <a:p>
            <a:pPr lvl="2"/>
            <a:r>
              <a:rPr lang="en-US" altLang="zh-CN" sz="1200" dirty="0" smtClean="0"/>
              <a:t>MIDI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1.0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Detailed Specification (Electrical Specification and Protocol) </a:t>
            </a:r>
          </a:p>
          <a:p>
            <a:pPr lvl="1"/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开发向导和标准；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General MIDI 1 (including GM Developer Guidelines)</a:t>
            </a:r>
          </a:p>
          <a:p>
            <a:pPr lvl="1"/>
            <a:r>
              <a:rPr lang="zh-CN" altLang="en-US" dirty="0" smtClean="0"/>
              <a:t>标准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文件规范；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Standard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MIDI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Files</a:t>
            </a:r>
            <a:endParaRPr lang="en-US" altLang="zh-CN" sz="1300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机器控制规范；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MIDI Machine Control</a:t>
            </a:r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时间码规范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MIDI Time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sz="2400" dirty="0" smtClean="0"/>
              <a:t>MIDI</a:t>
            </a:r>
            <a:r>
              <a:rPr lang="zh-CN" altLang="en-US" sz="2400" dirty="0" smtClean="0"/>
              <a:t>音乐设备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21" y="1982002"/>
            <a:ext cx="3380780" cy="1095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982002"/>
            <a:ext cx="3243263" cy="16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94" y="3368689"/>
            <a:ext cx="3452813" cy="298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1" y="4306887"/>
            <a:ext cx="3614966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700"/>
            <a:ext cx="10515600" cy="120896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计算机＋程序员＋音乐家创作音乐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4"/>
            <a:ext cx="9725526" cy="12183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计算机＋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设备：生成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文件，控制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程序员：开发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zh-CN" altLang="en-US" dirty="0" smtClean="0"/>
              <a:t>音乐家：利用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设备和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软件生成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06" y="3116233"/>
            <a:ext cx="5113420" cy="3273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6232"/>
            <a:ext cx="4612106" cy="30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典型的</a:t>
            </a:r>
            <a:r>
              <a:rPr lang="en-US" altLang="zh-CN" sz="4000" dirty="0" smtClean="0"/>
              <a:t>MIDI</a:t>
            </a:r>
            <a:r>
              <a:rPr lang="zh-CN" altLang="en-US" sz="4000" dirty="0" smtClean="0"/>
              <a:t>软件</a:t>
            </a:r>
            <a:r>
              <a:rPr lang="zh-CN" altLang="en-US" sz="4000" dirty="0" smtClean="0"/>
              <a:t>介绍</a:t>
            </a:r>
            <a:r>
              <a:rPr lang="zh-CN" altLang="en-US" sz="4000" dirty="0" smtClean="0"/>
              <a:t>：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660984"/>
          </a:xfrm>
        </p:spPr>
        <p:txBody>
          <a:bodyPr/>
          <a:lstStyle/>
          <a:p>
            <a:r>
              <a:rPr lang="zh-CN" altLang="en-US" dirty="0" smtClean="0"/>
              <a:t>目前有很多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主要功能类型有：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音乐制作，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音乐编辑，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某些软件必须和特定类型的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硬件一起工作，功能强大，价格比较贵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更多的软件功能简单，价格便宜甚至是免费提供</a:t>
            </a:r>
            <a:endParaRPr lang="en-US" altLang="zh-CN" dirty="0" smtClean="0"/>
          </a:p>
          <a:p>
            <a:r>
              <a:rPr lang="en-US" altLang="zh-CN" dirty="0" err="1" smtClean="0"/>
              <a:t>MidiEditor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MidiEdior</a:t>
            </a:r>
            <a:r>
              <a:rPr lang="zh-CN" altLang="en-US" dirty="0" smtClean="0"/>
              <a:t>使用演示</a:t>
            </a:r>
            <a:r>
              <a:rPr lang="is-IS" altLang="zh-CN" dirty="0" smtClean="0"/>
              <a:t>…...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计算机程序直接生成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2"/>
            <a:ext cx="10515600" cy="4648951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文件示例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909"/>
            <a:ext cx="8724900" cy="47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专用</a:t>
            </a:r>
            <a:r>
              <a:rPr lang="zh-CN" altLang="en-US" sz="2000" dirty="0" smtClean="0"/>
              <a:t>软件生成：</a:t>
            </a:r>
            <a:r>
              <a:rPr lang="en-US" altLang="zh-CN" sz="2000" dirty="0" err="1" smtClean="0"/>
              <a:t>MidiEditor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400"/>
          </a:xfrm>
        </p:spPr>
        <p:txBody>
          <a:bodyPr/>
          <a:lstStyle/>
          <a:p>
            <a:r>
              <a:rPr lang="en-US" altLang="zh-CN" dirty="0" err="1" smtClean="0"/>
              <a:t>MidiEditor</a:t>
            </a:r>
            <a:r>
              <a:rPr lang="zh-CN" altLang="en-US" dirty="0" smtClean="0"/>
              <a:t>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274"/>
            <a:ext cx="9222320" cy="40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直接修改</a:t>
            </a:r>
            <a:r>
              <a:rPr lang="en-US" altLang="zh-CN" sz="2000" dirty="0" smtClean="0"/>
              <a:t>MIDI</a:t>
            </a:r>
            <a:r>
              <a:rPr lang="zh-CN" altLang="en-US" sz="2000" dirty="0" smtClean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文件修改演示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205"/>
            <a:ext cx="9088437" cy="41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455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DengXian</vt:lpstr>
      <vt:lpstr>DengXian Light</vt:lpstr>
      <vt:lpstr>Arial</vt:lpstr>
      <vt:lpstr>Office Theme</vt:lpstr>
      <vt:lpstr>MIDI音乐介绍</vt:lpstr>
      <vt:lpstr>内容介绍</vt:lpstr>
      <vt:lpstr>什么是MIDI音乐 MIDI制造商协会（MMA）和规范</vt:lpstr>
      <vt:lpstr>什么是MIDI音乐  MIDI音乐设备</vt:lpstr>
      <vt:lpstr>计算机＋程序员＋音乐家创作音乐</vt:lpstr>
      <vt:lpstr>典型的MIDI软件介绍：</vt:lpstr>
      <vt:lpstr>MIDI文件的生成方式 计算机程序直接生成</vt:lpstr>
      <vt:lpstr>MIDI文件的生成方式 专用软件生成：MidiEditor</vt:lpstr>
      <vt:lpstr>MIDI文件的生成方式 直接修改MIDI文件</vt:lpstr>
      <vt:lpstr>MIDI音乐对我们的意义 计算机数字化和MIDI音乐</vt:lpstr>
      <vt:lpstr>你的职业理想？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Cao, Hunter</cp:lastModifiedBy>
  <cp:revision>29</cp:revision>
  <dcterms:created xsi:type="dcterms:W3CDTF">2018-10-01T03:57:17Z</dcterms:created>
  <dcterms:modified xsi:type="dcterms:W3CDTF">2018-10-06T13:05:18Z</dcterms:modified>
</cp:coreProperties>
</file>