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6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D724-D5AF-4F45-8FA6-50D642229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60B2D-8208-4BAB-A7A5-202BD7EF8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BD9B-FAEB-4512-9EC3-28ADBC9E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A423-A336-4DC1-AB9B-2055AC5A1CA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3451-A5CA-4EC6-B2E7-A83FE732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6F84C-F161-4FE9-B331-2CB0B368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BF0-B208-4B39-9417-9656F8CD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7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F025-5A58-44F8-A5D0-8AA9F368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6ECBE-E720-4454-A8B5-6E1E71B86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8C771-DA6A-42A6-803F-572F20D3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A423-A336-4DC1-AB9B-2055AC5A1CA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A80CB-E1A4-4662-B038-4E4952BA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5D8A5-AD39-4E82-A347-56DDE064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BF0-B208-4B39-9417-9656F8CD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0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655A2-6CBB-4A3A-8BCB-3C271E5C1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963B1-0C34-4BC2-972E-B96EAC388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8E4E8-96AB-4FD6-ACCC-74711A8D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A423-A336-4DC1-AB9B-2055AC5A1CA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8F9A6-53CD-4838-B00B-0C6F86BA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B38C-DDE9-4483-A43A-267781C1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BF0-B208-4B39-9417-9656F8CD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8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65A1-6FA8-4434-A08A-88E36E8A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202D-F8ED-4185-8E58-A0628617E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4841-EC5A-446F-9D6F-D8541DFB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A423-A336-4DC1-AB9B-2055AC5A1CA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5389B-2CA2-45B7-A520-D1622B53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37551-533F-4155-9153-6DF6EC08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BF0-B208-4B39-9417-9656F8CD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4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501A-0698-4268-9F1F-09C87C82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4AE6-2997-41DF-A00E-5507484B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F8EF1-9FB3-4B8B-A436-4DF4A5D3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A423-A336-4DC1-AB9B-2055AC5A1CA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CC20-D151-4498-B276-0E99E3F4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0F7AD-E910-4932-AE33-7F46D8FD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BF0-B208-4B39-9417-9656F8CD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1CEA-EF21-47C0-8BA3-CCB99313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23C85-65CB-47D9-946B-F6063DC73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4767B-27FC-4B65-BD44-6A1CEE134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B3EC1-D23B-4E95-AB02-39A51039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A423-A336-4DC1-AB9B-2055AC5A1CA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D93E6-38A2-469B-8988-BF7D9040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F8DBC-11D2-4BE8-91D8-D63D09C0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BF0-B208-4B39-9417-9656F8CD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411E-C491-4AF2-BE3D-19CC0A529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8B468-21A4-45EC-AD67-9841FC6F4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5F0CA-1713-4516-8946-8D969AE52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8CE97-9B32-4DEC-AAB0-C7EE836D5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79D4A-A9C5-4D1B-8FCE-4665851E8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34B91-49B5-4AD2-8045-4BEB793A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A423-A336-4DC1-AB9B-2055AC5A1CA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91960-0163-449B-BAE5-F76F8D3A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41C80-7732-4994-8B02-43F616DD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BF0-B208-4B39-9417-9656F8CD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9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4777-BB6B-4AB8-80AA-27D10824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55EF1-5511-41BA-96F6-7FDD51B3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A423-A336-4DC1-AB9B-2055AC5A1CA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CE417-CDEF-4405-B8CD-D47BD62F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415D6-7F8F-4141-8569-1EE95DD0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BF0-B208-4B39-9417-9656F8CD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0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8B63D-EDDF-499C-84F1-9150A643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A423-A336-4DC1-AB9B-2055AC5A1CA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A6974-CACD-4852-A072-F2C5999E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0785B-FCC2-46F0-A81C-4F66232B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BF0-B208-4B39-9417-9656F8CD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5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AC41-EA96-42FA-8EFF-BEB48FBF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1E7DA-5D13-4BFC-9B27-CD5BDFF02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F5E82-F02A-4F2D-9E88-C54552CDF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C8BF4-D450-45E3-9709-1DBA9DC0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A423-A336-4DC1-AB9B-2055AC5A1CA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B81AF-C51B-4FB5-86C0-7A728FD9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80733-FE19-4D87-90B9-B8E1D375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BF0-B208-4B39-9417-9656F8CD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C0F1-53E5-489B-B086-FF91E8DD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07849-CD98-4C03-A10E-EAFCB5BD2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B0C5F-6BD7-4922-8123-2E48D0368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F1F36-E73E-4C81-A87D-7C2076F8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A423-A336-4DC1-AB9B-2055AC5A1CA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E6543-C97F-4383-A9FB-C500E9D6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77C7A-DEF7-4EC1-89A7-7ED3E77E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BF0-B208-4B39-9417-9656F8CD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1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7C5C7-ACF5-4CE8-8D69-6EC52068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CBB6-4DD7-46D6-B48B-82F55BB0D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0E40E-A5F8-4CAE-81B6-9510D833E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A423-A336-4DC1-AB9B-2055AC5A1CA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FF267-6A04-4043-8D7A-81B1E365D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54366-63F0-401B-A02F-BD47FBA92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1BF0-B208-4B39-9417-9656F8CD77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F7DF404D-8C16-48B7-9F0E-8A6BCA64E343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129930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24CF-798A-420C-94ED-D9570BCAD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48554-59B8-4106-ABA9-7B913BAE3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6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2DF1-60FE-481E-B03F-27160FD9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7086"/>
          </a:xfrm>
        </p:spPr>
        <p:txBody>
          <a:bodyPr>
            <a:normAutofit/>
          </a:bodyPr>
          <a:lstStyle/>
          <a:p>
            <a:r>
              <a:rPr lang="en-US" sz="2000" b="1" dirty="0"/>
              <a:t>Injuries vs Weather inputs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2402E-D5DF-45E3-B13B-D1367BF89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" y="842212"/>
            <a:ext cx="3657600" cy="1828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372529-EBCE-4108-AF32-F93D381FA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79" y="842212"/>
            <a:ext cx="36576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D2770C-3BBF-408B-8AFF-7623FC117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315" y="842212"/>
            <a:ext cx="36576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3A7246-3979-4672-A640-A417EEDE5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" y="3012797"/>
            <a:ext cx="36576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A9CFAD-6672-4270-8C45-F96A43CB59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012797"/>
            <a:ext cx="3657600" cy="1828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F57052-DF11-43A8-BBB0-E74199B03E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315" y="3012797"/>
            <a:ext cx="3657600" cy="1828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8927BE-B5DC-4D8B-B0E8-B66E40778E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" y="5029200"/>
            <a:ext cx="3657600" cy="1828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810F3E-AFCC-466B-B578-BBE4D83B2A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79" y="5016638"/>
            <a:ext cx="3657600" cy="1828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9E90422-85CD-4210-AD08-684E563C4E68}"/>
              </a:ext>
            </a:extLst>
          </p:cNvPr>
          <p:cNvSpPr/>
          <p:nvPr/>
        </p:nvSpPr>
        <p:spPr>
          <a:xfrm>
            <a:off x="7738188" y="5700205"/>
            <a:ext cx="895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r-squared: 0.00</a:t>
            </a:r>
          </a:p>
          <a:p>
            <a:r>
              <a:rPr lang="en-US" sz="600" dirty="0"/>
              <a:t>p value: 0.70</a:t>
            </a:r>
          </a:p>
          <a:p>
            <a:r>
              <a:rPr lang="en-US" sz="600" dirty="0"/>
              <a:t>Standard Error: 51.15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656410-A030-4BFB-BF9D-A98AD3CE0344}"/>
              </a:ext>
            </a:extLst>
          </p:cNvPr>
          <p:cNvSpPr/>
          <p:nvPr/>
        </p:nvSpPr>
        <p:spPr>
          <a:xfrm>
            <a:off x="3359426" y="1387280"/>
            <a:ext cx="1022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r-squared: 0.35</a:t>
            </a:r>
          </a:p>
          <a:p>
            <a:r>
              <a:rPr lang="en-US" sz="600" dirty="0"/>
              <a:t>p value: 1.02e-25</a:t>
            </a:r>
          </a:p>
          <a:p>
            <a:r>
              <a:rPr lang="en-US" sz="600" dirty="0"/>
              <a:t>Standard Error: 0.56</a:t>
            </a:r>
          </a:p>
        </p:txBody>
      </p:sp>
    </p:spTree>
    <p:extLst>
      <p:ext uri="{BB962C8B-B14F-4D97-AF65-F5344CB8AC3E}">
        <p14:creationId xmlns:p14="http://schemas.microsoft.com/office/powerpoint/2010/main" val="30152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Injuries vs Weather inputs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Hart</dc:creator>
  <cp:lastModifiedBy>Chris Hart</cp:lastModifiedBy>
  <cp:revision>3</cp:revision>
  <dcterms:created xsi:type="dcterms:W3CDTF">2019-03-29T16:47:47Z</dcterms:created>
  <dcterms:modified xsi:type="dcterms:W3CDTF">2019-03-29T16:57:17Z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CHart@slb.com</vt:lpwstr>
  </property>
  <property fmtid="{D5CDD505-2E9C-101B-9397-08002B2CF9AE}" pid="5" name="MSIP_Label_585f1f62-8d2b-4457-869c-0a13c6549635_SetDate">
    <vt:lpwstr>2019-03-29T16:48:47.2582259Z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Extended_MSFT_Method">
    <vt:lpwstr>Automatic</vt:lpwstr>
  </property>
  <property fmtid="{D5CDD505-2E9C-101B-9397-08002B2CF9AE}" pid="9" name="MSIP_Label_8bb759f6-5337-4dc5-b19b-e74b6da11f8f_Enabled">
    <vt:lpwstr>True</vt:lpwstr>
  </property>
  <property fmtid="{D5CDD505-2E9C-101B-9397-08002B2CF9AE}" pid="10" name="MSIP_Label_8bb759f6-5337-4dc5-b19b-e74b6da11f8f_SiteId">
    <vt:lpwstr>41ff26dc-250f-4b13-8981-739be8610c21</vt:lpwstr>
  </property>
  <property fmtid="{D5CDD505-2E9C-101B-9397-08002B2CF9AE}" pid="11" name="MSIP_Label_8bb759f6-5337-4dc5-b19b-e74b6da11f8f_Owner">
    <vt:lpwstr>CHart@slb.com</vt:lpwstr>
  </property>
  <property fmtid="{D5CDD505-2E9C-101B-9397-08002B2CF9AE}" pid="12" name="MSIP_Label_8bb759f6-5337-4dc5-b19b-e74b6da11f8f_SetDate">
    <vt:lpwstr>2019-03-29T16:48:47.2582259Z</vt:lpwstr>
  </property>
  <property fmtid="{D5CDD505-2E9C-101B-9397-08002B2CF9AE}" pid="13" name="MSIP_Label_8bb759f6-5337-4dc5-b19b-e74b6da11f8f_Name">
    <vt:lpwstr>Internal</vt:lpwstr>
  </property>
  <property fmtid="{D5CDD505-2E9C-101B-9397-08002B2CF9AE}" pid="14" name="MSIP_Label_8bb759f6-5337-4dc5-b19b-e74b6da11f8f_Application">
    <vt:lpwstr>Microsoft Azure Information Protection</vt:lpwstr>
  </property>
  <property fmtid="{D5CDD505-2E9C-101B-9397-08002B2CF9AE}" pid="15" name="MSIP_Label_8bb759f6-5337-4dc5-b19b-e74b6da11f8f_Parent">
    <vt:lpwstr>585f1f62-8d2b-4457-869c-0a13c6549635</vt:lpwstr>
  </property>
  <property fmtid="{D5CDD505-2E9C-101B-9397-08002B2CF9AE}" pid="16" name="MSIP_Label_8bb759f6-5337-4dc5-b19b-e74b6da11f8f_Extended_MSFT_Method">
    <vt:lpwstr>Automatic</vt:lpwstr>
  </property>
  <property fmtid="{D5CDD505-2E9C-101B-9397-08002B2CF9AE}" pid="17" name="Sensitivity">
    <vt:lpwstr>Private Internal</vt:lpwstr>
  </property>
</Properties>
</file>